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19.xml" ContentType="application/vnd.openxmlformats-officedocument.theme+xml"/>
  <Override PartName="/ppt/notesSlides/notesSlide15.xml" ContentType="application/vnd.openxmlformats-officedocument.presentationml.notesSlid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8" r:id="rId3"/>
    <p:sldMasterId id="2147483662" r:id="rId4"/>
    <p:sldMasterId id="2147483684" r:id="rId5"/>
    <p:sldMasterId id="2147483670" r:id="rId6"/>
    <p:sldMasterId id="2147483673" r:id="rId7"/>
    <p:sldMasterId id="2147483675" r:id="rId8"/>
    <p:sldMasterId id="2147483681" r:id="rId9"/>
    <p:sldMasterId id="2147483677" r:id="rId10"/>
    <p:sldMasterId id="2147483679" r:id="rId11"/>
    <p:sldMasterId id="2147483688" r:id="rId12"/>
    <p:sldMasterId id="2147483694" r:id="rId13"/>
    <p:sldMasterId id="2147483696" r:id="rId14"/>
    <p:sldMasterId id="2147483660" r:id="rId15"/>
    <p:sldMasterId id="2147483700" r:id="rId16"/>
    <p:sldMasterId id="2147483690" r:id="rId17"/>
    <p:sldMasterId id="2147483705" r:id="rId18"/>
    <p:sldMasterId id="2147483711" r:id="rId19"/>
  </p:sldMasterIdLst>
  <p:notesMasterIdLst>
    <p:notesMasterId r:id="rId42"/>
  </p:notesMasterIdLst>
  <p:handoutMasterIdLst>
    <p:handoutMasterId r:id="rId43"/>
  </p:handoutMasterIdLst>
  <p:sldIdLst>
    <p:sldId id="256" r:id="rId20"/>
    <p:sldId id="589" r:id="rId21"/>
    <p:sldId id="590" r:id="rId22"/>
    <p:sldId id="591" r:id="rId23"/>
    <p:sldId id="551" r:id="rId24"/>
    <p:sldId id="505" r:id="rId25"/>
    <p:sldId id="576" r:id="rId26"/>
    <p:sldId id="594" r:id="rId27"/>
    <p:sldId id="556" r:id="rId28"/>
    <p:sldId id="557" r:id="rId29"/>
    <p:sldId id="558" r:id="rId30"/>
    <p:sldId id="577" r:id="rId31"/>
    <p:sldId id="619" r:id="rId32"/>
    <p:sldId id="588" r:id="rId33"/>
    <p:sldId id="622" r:id="rId34"/>
    <p:sldId id="587" r:id="rId35"/>
    <p:sldId id="621" r:id="rId36"/>
    <p:sldId id="586" r:id="rId37"/>
    <p:sldId id="620" r:id="rId38"/>
    <p:sldId id="618" r:id="rId39"/>
    <p:sldId id="578" r:id="rId40"/>
    <p:sldId id="595" r:id="rId41"/>
  </p:sldIdLst>
  <p:sldSz cx="9906000" cy="6858000" type="A4"/>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76B"/>
    <a:srgbClr val="F56600"/>
    <a:srgbClr val="003550"/>
    <a:srgbClr val="808080"/>
    <a:srgbClr val="F5F5F5"/>
    <a:srgbClr val="C0C0C0"/>
    <a:srgbClr val="FFFFFF"/>
    <a:srgbClr val="00406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98944" autoAdjust="0"/>
  </p:normalViewPr>
  <p:slideViewPr>
    <p:cSldViewPr>
      <p:cViewPr>
        <p:scale>
          <a:sx n="91" d="100"/>
          <a:sy n="91" d="100"/>
        </p:scale>
        <p:origin x="-774" y="-30"/>
      </p:cViewPr>
      <p:guideLst>
        <p:guide orient="horz" pos="2160"/>
        <p:guide pos="3120"/>
      </p:guideLst>
    </p:cSldViewPr>
  </p:slideViewPr>
  <p:outlineViewPr>
    <p:cViewPr>
      <p:scale>
        <a:sx n="33" d="100"/>
        <a:sy n="33" d="100"/>
      </p:scale>
      <p:origin x="0" y="72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3224"/>
        <p:guide orient="horz" pos="3127"/>
        <p:guide pos="223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Master" Target="slideMasters/slideMaster11.xml"/><Relationship Id="rId18" Type="http://schemas.openxmlformats.org/officeDocument/2006/relationships/slideMaster" Target="slideMasters/slideMaster16.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1.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5.xml"/><Relationship Id="rId12" Type="http://schemas.openxmlformats.org/officeDocument/2006/relationships/slideMaster" Target="slideMasters/slideMaster10.xml"/><Relationship Id="rId17" Type="http://schemas.openxmlformats.org/officeDocument/2006/relationships/slideMaster" Target="slideMasters/slideMaster15.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4.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Master" Target="slideMasters/slideMaster13.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8.xml"/><Relationship Id="rId19" Type="http://schemas.openxmlformats.org/officeDocument/2006/relationships/slideMaster" Target="slideMasters/slideMaster17.xml"/><Relationship Id="rId31" Type="http://schemas.openxmlformats.org/officeDocument/2006/relationships/slide" Target="slides/slide12.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C2C41C6-0216-514B-B393-34447FFA7F61}" type="datetimeFigureOut">
              <a:rPr lang="es-ES_tradnl" smtClean="0"/>
              <a:pPr/>
              <a:t>16/11/2016</a:t>
            </a:fld>
            <a:endParaRPr lang="es-ES_tradnl"/>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7C4DF41-45EC-654E-9A31-637FD93A4EE8}" type="slidenum">
              <a:rPr lang="es-ES_tradnl" smtClean="0"/>
              <a:pPr/>
              <a:t>‹#›</a:t>
            </a:fld>
            <a:endParaRPr lang="es-ES_tradnl"/>
          </a:p>
        </p:txBody>
      </p:sp>
    </p:spTree>
    <p:extLst>
      <p:ext uri="{BB962C8B-B14F-4D97-AF65-F5344CB8AC3E}">
        <p14:creationId xmlns:p14="http://schemas.microsoft.com/office/powerpoint/2010/main" xmlns="" val="138482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GB"/>
          </a:p>
        </p:txBody>
      </p:sp>
      <p:sp>
        <p:nvSpPr>
          <p:cNvPr id="3" name="2 Marcador de fecha"/>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2CD9A889-94B1-4CD0-BB70-FEE5AACF02D3}" type="datetimeFigureOut">
              <a:rPr lang="en-GB" smtClean="0"/>
              <a:pPr/>
              <a:t>16/11/2016</a:t>
            </a:fld>
            <a:endParaRPr lang="en-GB"/>
          </a:p>
        </p:txBody>
      </p:sp>
      <p:sp>
        <p:nvSpPr>
          <p:cNvPr id="4" name="3 Marcador de imagen de diapositiva"/>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5562" tIns="47781" rIns="95562" bIns="47781" rtlCol="0" anchor="ctr"/>
          <a:lstStyle/>
          <a:p>
            <a:endParaRPr lang="en-GB"/>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5 Marcador de pie de página"/>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GB"/>
          </a:p>
        </p:txBody>
      </p:sp>
      <p:sp>
        <p:nvSpPr>
          <p:cNvPr id="7" name="6 Marcador de número de diapositiva"/>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05D8010A-E373-4F0D-AD88-5443AE717F93}" type="slidenum">
              <a:rPr lang="en-GB" smtClean="0"/>
              <a:pPr/>
              <a:t>‹#›</a:t>
            </a:fld>
            <a:endParaRPr lang="en-GB"/>
          </a:p>
        </p:txBody>
      </p:sp>
    </p:spTree>
    <p:extLst>
      <p:ext uri="{BB962C8B-B14F-4D97-AF65-F5344CB8AC3E}">
        <p14:creationId xmlns:p14="http://schemas.microsoft.com/office/powerpoint/2010/main" xmlns="" val="230681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1</a:t>
            </a:fld>
            <a:endParaRPr lang="en-GB" dirty="0"/>
          </a:p>
        </p:txBody>
      </p:sp>
    </p:spTree>
    <p:extLst>
      <p:ext uri="{BB962C8B-B14F-4D97-AF65-F5344CB8AC3E}">
        <p14:creationId xmlns:p14="http://schemas.microsoft.com/office/powerpoint/2010/main" xmlns="" val="3568263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11</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12</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13</a:t>
            </a:fld>
            <a:endParaRPr lang="en-GB"/>
          </a:p>
        </p:txBody>
      </p:sp>
    </p:spTree>
    <p:extLst>
      <p:ext uri="{BB962C8B-B14F-4D97-AF65-F5344CB8AC3E}">
        <p14:creationId xmlns:p14="http://schemas.microsoft.com/office/powerpoint/2010/main" xmlns="" val="1356075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14</a:t>
            </a:fld>
            <a:endParaRPr lang="en-GB"/>
          </a:p>
        </p:txBody>
      </p:sp>
    </p:spTree>
    <p:extLst>
      <p:ext uri="{BB962C8B-B14F-4D97-AF65-F5344CB8AC3E}">
        <p14:creationId xmlns:p14="http://schemas.microsoft.com/office/powerpoint/2010/main" xmlns="" val="302257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16</a:t>
            </a:fld>
            <a:endParaRPr lang="en-GB"/>
          </a:p>
        </p:txBody>
      </p:sp>
    </p:spTree>
    <p:extLst>
      <p:ext uri="{BB962C8B-B14F-4D97-AF65-F5344CB8AC3E}">
        <p14:creationId xmlns:p14="http://schemas.microsoft.com/office/powerpoint/2010/main" xmlns="" val="302257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18</a:t>
            </a:fld>
            <a:endParaRPr lang="en-GB"/>
          </a:p>
        </p:txBody>
      </p:sp>
    </p:spTree>
    <p:extLst>
      <p:ext uri="{BB962C8B-B14F-4D97-AF65-F5344CB8AC3E}">
        <p14:creationId xmlns:p14="http://schemas.microsoft.com/office/powerpoint/2010/main" xmlns="" val="3045596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20</a:t>
            </a:fld>
            <a:endParaRPr lang="en-GB"/>
          </a:p>
        </p:txBody>
      </p:sp>
    </p:spTree>
    <p:extLst>
      <p:ext uri="{BB962C8B-B14F-4D97-AF65-F5344CB8AC3E}">
        <p14:creationId xmlns:p14="http://schemas.microsoft.com/office/powerpoint/2010/main" xmlns="" val="44670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22</a:t>
            </a:fld>
            <a:endParaRPr lang="en-GB" dirty="0"/>
          </a:p>
        </p:txBody>
      </p:sp>
    </p:spTree>
    <p:extLst>
      <p:ext uri="{BB962C8B-B14F-4D97-AF65-F5344CB8AC3E}">
        <p14:creationId xmlns:p14="http://schemas.microsoft.com/office/powerpoint/2010/main" xmlns="" val="356826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44826" y="743691"/>
            <a:ext cx="5308024" cy="3723066"/>
          </a:xfrm>
        </p:spPr>
      </p:sp>
      <p:sp>
        <p:nvSpPr>
          <p:cNvPr id="3" name="2 Marcador de notas"/>
          <p:cNvSpPr>
            <a:spLocks noGrp="1"/>
          </p:cNvSpPr>
          <p:nvPr>
            <p:ph type="body" idx="1"/>
          </p:nvPr>
        </p:nvSpPr>
        <p:spPr/>
        <p:txBody>
          <a:bodyPr>
            <a:normAutofit/>
          </a:bodyPr>
          <a:lstStyle/>
          <a:p>
            <a:endParaRPr lang="en-GB"/>
          </a:p>
        </p:txBody>
      </p:sp>
      <p:sp>
        <p:nvSpPr>
          <p:cNvPr id="4" name="3 Marcador de número de diapositiva"/>
          <p:cNvSpPr>
            <a:spLocks noGrp="1"/>
          </p:cNvSpPr>
          <p:nvPr>
            <p:ph type="sldNum" sz="quarter" idx="10"/>
          </p:nvPr>
        </p:nvSpPr>
        <p:spPr/>
        <p:txBody>
          <a:bodyPr/>
          <a:lstStyle/>
          <a:p>
            <a:pPr>
              <a:defRPr/>
            </a:pPr>
            <a:fld id="{6F05EB30-BADE-42CB-B679-EB1CBD51C1E4}" type="slidenum">
              <a:rPr lang="es-ES" smtClean="0"/>
              <a:pPr>
                <a:defRPr/>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5</a:t>
            </a:fld>
            <a:endParaRPr lang="en-GB"/>
          </a:p>
        </p:txBody>
      </p:sp>
    </p:spTree>
    <p:extLst>
      <p:ext uri="{BB962C8B-B14F-4D97-AF65-F5344CB8AC3E}">
        <p14:creationId xmlns:p14="http://schemas.microsoft.com/office/powerpoint/2010/main" xmlns="" val="344997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8</a:t>
            </a:fld>
            <a:endParaRPr lang="en-GB"/>
          </a:p>
        </p:txBody>
      </p:sp>
    </p:spTree>
    <p:extLst>
      <p:ext uri="{BB962C8B-B14F-4D97-AF65-F5344CB8AC3E}">
        <p14:creationId xmlns:p14="http://schemas.microsoft.com/office/powerpoint/2010/main" xmlns="" val="344997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05D8010A-E373-4F0D-AD88-5443AE717F93}" type="slidenum">
              <a:rPr lang="en-GB" smtClean="0"/>
              <a:pPr/>
              <a:t>10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solidFill>
                  <a:srgbClr val="00476B"/>
                </a:solidFill>
                <a:latin typeface="Arial" pitchFamily="34" charset="0"/>
                <a:cs typeface="Arial" pitchFamily="34" charset="0"/>
              </a:defRPr>
            </a:lvl1pPr>
            <a:lvl2pPr>
              <a:defRPr>
                <a:solidFill>
                  <a:srgbClr val="00476B"/>
                </a:solidFill>
                <a:latin typeface="Arial" pitchFamily="34" charset="0"/>
                <a:cs typeface="Arial" pitchFamily="34" charset="0"/>
              </a:defRPr>
            </a:lvl2pPr>
            <a:lvl3pPr>
              <a:defRPr>
                <a:solidFill>
                  <a:srgbClr val="00476B"/>
                </a:solidFill>
                <a:latin typeface="Arial" pitchFamily="34" charset="0"/>
                <a:cs typeface="Arial" pitchFamily="34" charset="0"/>
              </a:defRPr>
            </a:lvl3pPr>
            <a:lvl4pPr>
              <a:defRPr>
                <a:solidFill>
                  <a:srgbClr val="00476B"/>
                </a:solidFill>
                <a:latin typeface="Arial" pitchFamily="34" charset="0"/>
                <a:cs typeface="Arial" pitchFamily="34" charset="0"/>
              </a:defRPr>
            </a:lvl4pPr>
            <a:lvl5pPr>
              <a:defRPr>
                <a:solidFill>
                  <a:srgbClr val="00476B"/>
                </a:solidFill>
                <a:latin typeface="Arial" pitchFamily="34" charset="0"/>
                <a:cs typeface="Arial" pitchFamily="34" charset="0"/>
              </a:defRPr>
            </a:lvl5pPr>
          </a:lstStyle>
          <a:p>
            <a:pPr lvl="0"/>
            <a:r>
              <a:rPr lang="es-ES" dirty="0"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FlamaSemicondensed-Light"/>
              </a:defRPr>
            </a:lvl1pPr>
          </a:lstStyle>
          <a:p>
            <a:r>
              <a:rPr lang="es-ES" dirty="0" smtClean="0"/>
              <a:t>Haga clic para modificar el estilo de título del patrón</a:t>
            </a:r>
            <a:endParaRPr lang="en-GB" dirty="0"/>
          </a:p>
        </p:txBody>
      </p:sp>
      <p:sp>
        <p:nvSpPr>
          <p:cNvPr id="3" name="2 Marcador de contenido"/>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GB" dirty="0"/>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
        <p:nvSpPr>
          <p:cNvPr id="5" name="4 CuadroTexto"/>
          <p:cNvSpPr txBox="1"/>
          <p:nvPr userDrawn="1"/>
        </p:nvSpPr>
        <p:spPr>
          <a:xfrm>
            <a:off x="896549" y="2187733"/>
            <a:ext cx="7020780" cy="2554545"/>
          </a:xfrm>
          <a:prstGeom prst="rect">
            <a:avLst/>
          </a:prstGeom>
          <a:noFill/>
        </p:spPr>
        <p:txBody>
          <a:bodyPr wrap="square" rtlCol="0" anchor="ctr">
            <a:spAutoFit/>
          </a:bodyPr>
          <a:lstStyle/>
          <a:p>
            <a:pPr marL="355600" indent="-355600">
              <a:spcAft>
                <a:spcPts val="1800"/>
              </a:spcAft>
              <a:buFont typeface="Wingdings" pitchFamily="2" charset="2"/>
              <a:buChar char="§"/>
            </a:pPr>
            <a:r>
              <a:rPr lang="es-ES" sz="2000" b="1" dirty="0" smtClean="0">
                <a:solidFill>
                  <a:srgbClr val="00476B"/>
                </a:solidFill>
                <a:latin typeface="Arial" pitchFamily="34" charset="0"/>
                <a:cs typeface="Arial" pitchFamily="34" charset="0"/>
              </a:rPr>
              <a:t>PRESENTACION</a:t>
            </a:r>
          </a:p>
          <a:p>
            <a:pPr marL="355600" indent="-355600">
              <a:spcAft>
                <a:spcPts val="1800"/>
              </a:spcAft>
              <a:buFont typeface="Wingdings" pitchFamily="2" charset="2"/>
              <a:buChar char="§"/>
            </a:pPr>
            <a:r>
              <a:rPr lang="es-ES" sz="2000" b="1" dirty="0" smtClean="0">
                <a:solidFill>
                  <a:srgbClr val="00476B"/>
                </a:solidFill>
                <a:latin typeface="Arial" pitchFamily="34" charset="0"/>
                <a:cs typeface="Arial" pitchFamily="34" charset="0"/>
              </a:rPr>
              <a:t>SERVICIOS</a:t>
            </a:r>
          </a:p>
          <a:p>
            <a:pPr marL="355600" indent="-355600">
              <a:spcAft>
                <a:spcPts val="1800"/>
              </a:spcAft>
              <a:buFont typeface="Wingdings" pitchFamily="2" charset="2"/>
              <a:buChar char="§"/>
            </a:pPr>
            <a:r>
              <a:rPr lang="es-ES" sz="2000" b="1" dirty="0" smtClean="0">
                <a:solidFill>
                  <a:srgbClr val="00476B"/>
                </a:solidFill>
                <a:latin typeface="Arial" pitchFamily="34" charset="0"/>
                <a:cs typeface="Arial" pitchFamily="34" charset="0"/>
              </a:rPr>
              <a:t>PRESENCIA GEOGRÁFICA</a:t>
            </a:r>
          </a:p>
          <a:p>
            <a:pPr marL="355600" indent="-355600">
              <a:spcAft>
                <a:spcPts val="1800"/>
              </a:spcAft>
              <a:buFont typeface="Wingdings" pitchFamily="2" charset="2"/>
              <a:buChar char="§"/>
            </a:pPr>
            <a:r>
              <a:rPr lang="es-ES" sz="2000" b="1" dirty="0" smtClean="0">
                <a:solidFill>
                  <a:srgbClr val="00476B"/>
                </a:solidFill>
                <a:latin typeface="Arial" pitchFamily="34" charset="0"/>
                <a:cs typeface="Arial" pitchFamily="34" charset="0"/>
              </a:rPr>
              <a:t>NUESTROS CLIENTES</a:t>
            </a:r>
          </a:p>
          <a:p>
            <a:pPr marL="355600" indent="-355600">
              <a:spcAft>
                <a:spcPts val="1800"/>
              </a:spcAft>
              <a:buFont typeface="Wingdings" pitchFamily="2" charset="2"/>
              <a:buChar char="§"/>
            </a:pPr>
            <a:r>
              <a:rPr lang="es-ES" sz="2000" b="1" dirty="0" smtClean="0">
                <a:solidFill>
                  <a:srgbClr val="00476B"/>
                </a:solidFill>
                <a:latin typeface="Arial" pitchFamily="34" charset="0"/>
                <a:cs typeface="Arial" pitchFamily="34" charset="0"/>
              </a:rPr>
              <a:t>REFERENCIAS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548680"/>
            <a:ext cx="8915400" cy="868958"/>
          </a:xfrm>
          <a:prstGeom prst="rect">
            <a:avLst/>
          </a:prstGeom>
        </p:spPr>
        <p:txBody>
          <a:bodyPr/>
          <a:lstStyle/>
          <a:p>
            <a:r>
              <a:rPr lang="es-ES" smtClean="0"/>
              <a:t>Haga clic para modificar el estilo de título del patrón</a:t>
            </a:r>
            <a:endParaRPr lang="en-GB"/>
          </a:p>
        </p:txBody>
      </p:sp>
      <p:sp>
        <p:nvSpPr>
          <p:cNvPr id="3" name="2 Marcador de fecha"/>
          <p:cNvSpPr>
            <a:spLocks noGrp="1"/>
          </p:cNvSpPr>
          <p:nvPr>
            <p:ph type="dt" sz="half" idx="10"/>
          </p:nvPr>
        </p:nvSpPr>
        <p:spPr>
          <a:xfrm>
            <a:off x="495300" y="6356351"/>
            <a:ext cx="2311400" cy="365125"/>
          </a:xfrm>
          <a:prstGeom prst="rect">
            <a:avLst/>
          </a:prstGeom>
        </p:spPr>
        <p:txBody>
          <a:bodyPr/>
          <a:lstStyle/>
          <a:p>
            <a:fld id="{C0F2CA82-81A0-4234-9522-09071FFA2122}" type="datetimeFigureOut">
              <a:rPr lang="en-GB" smtClean="0"/>
              <a:pPr/>
              <a:t>16/11/2016</a:t>
            </a:fld>
            <a:endParaRPr lang="en-GB"/>
          </a:p>
        </p:txBody>
      </p:sp>
      <p:sp>
        <p:nvSpPr>
          <p:cNvPr id="4" name="3 Marcador de pie de página"/>
          <p:cNvSpPr>
            <a:spLocks noGrp="1"/>
          </p:cNvSpPr>
          <p:nvPr>
            <p:ph type="ftr" sz="quarter" idx="11"/>
          </p:nvPr>
        </p:nvSpPr>
        <p:spPr>
          <a:xfrm>
            <a:off x="3384550" y="6356351"/>
            <a:ext cx="3136900" cy="365125"/>
          </a:xfrm>
          <a:prstGeom prst="rect">
            <a:avLst/>
          </a:prstGeom>
        </p:spPr>
        <p:txBody>
          <a:bodyPr/>
          <a:lstStyle/>
          <a:p>
            <a:endParaRPr lang="en-GB"/>
          </a:p>
        </p:txBody>
      </p:sp>
      <p:sp>
        <p:nvSpPr>
          <p:cNvPr id="5" name="4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solidFill>
                  <a:srgbClr val="00476B"/>
                </a:solidFill>
                <a:latin typeface="Arial" pitchFamily="34" charset="0"/>
                <a:cs typeface="Arial" pitchFamily="34" charset="0"/>
              </a:defRPr>
            </a:lvl1pPr>
            <a:lvl2pPr>
              <a:defRPr>
                <a:solidFill>
                  <a:srgbClr val="00476B"/>
                </a:solidFill>
                <a:latin typeface="Arial" pitchFamily="34" charset="0"/>
                <a:cs typeface="Arial" pitchFamily="34" charset="0"/>
              </a:defRPr>
            </a:lvl2pPr>
            <a:lvl3pPr>
              <a:defRPr>
                <a:solidFill>
                  <a:srgbClr val="00476B"/>
                </a:solidFill>
                <a:latin typeface="Arial" pitchFamily="34" charset="0"/>
                <a:cs typeface="Arial" pitchFamily="34" charset="0"/>
              </a:defRPr>
            </a:lvl3pPr>
            <a:lvl4pPr>
              <a:defRPr>
                <a:solidFill>
                  <a:srgbClr val="00476B"/>
                </a:solidFill>
                <a:latin typeface="Arial" pitchFamily="34" charset="0"/>
                <a:cs typeface="Arial" pitchFamily="34" charset="0"/>
              </a:defRPr>
            </a:lvl4pPr>
            <a:lvl5pPr>
              <a:defRPr>
                <a:solidFill>
                  <a:srgbClr val="00476B"/>
                </a:solidFill>
                <a:latin typeface="Arial" pitchFamily="34" charset="0"/>
                <a:cs typeface="Arial" pitchFamily="34" charset="0"/>
              </a:defRPr>
            </a:lvl5pPr>
          </a:lstStyle>
          <a:p>
            <a:pPr lvl="0"/>
            <a:r>
              <a:rPr lang="es-ES" dirty="0"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solidFill>
                  <a:srgbClr val="00476B"/>
                </a:solidFill>
                <a:latin typeface="Arial" pitchFamily="34" charset="0"/>
                <a:cs typeface="Arial" pitchFamily="34" charset="0"/>
              </a:defRPr>
            </a:lvl1pPr>
            <a:lvl2pPr>
              <a:defRPr>
                <a:solidFill>
                  <a:srgbClr val="00476B"/>
                </a:solidFill>
                <a:latin typeface="Arial" pitchFamily="34" charset="0"/>
                <a:cs typeface="Arial" pitchFamily="34" charset="0"/>
              </a:defRPr>
            </a:lvl2pPr>
            <a:lvl3pPr>
              <a:defRPr>
                <a:solidFill>
                  <a:srgbClr val="00476B"/>
                </a:solidFill>
                <a:latin typeface="Arial" pitchFamily="34" charset="0"/>
                <a:cs typeface="Arial" pitchFamily="34" charset="0"/>
              </a:defRPr>
            </a:lvl3pPr>
            <a:lvl4pPr>
              <a:defRPr>
                <a:solidFill>
                  <a:srgbClr val="00476B"/>
                </a:solidFill>
                <a:latin typeface="Arial" pitchFamily="34" charset="0"/>
                <a:cs typeface="Arial" pitchFamily="34" charset="0"/>
              </a:defRPr>
            </a:lvl4pPr>
            <a:lvl5pPr>
              <a:defRPr>
                <a:solidFill>
                  <a:srgbClr val="00476B"/>
                </a:solidFill>
                <a:latin typeface="Arial" pitchFamily="34" charset="0"/>
                <a:cs typeface="Arial" pitchFamily="34" charset="0"/>
              </a:defRPr>
            </a:lvl5pPr>
          </a:lstStyle>
          <a:p>
            <a:pPr lvl="0"/>
            <a:r>
              <a:rPr lang="es-ES" dirty="0"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solidFill>
                  <a:srgbClr val="00476B"/>
                </a:solidFill>
                <a:latin typeface="Arial" pitchFamily="34" charset="0"/>
                <a:cs typeface="Arial" pitchFamily="34" charset="0"/>
              </a:defRPr>
            </a:lvl1pPr>
            <a:lvl2pPr>
              <a:defRPr>
                <a:solidFill>
                  <a:srgbClr val="00476B"/>
                </a:solidFill>
                <a:latin typeface="Arial" pitchFamily="34" charset="0"/>
                <a:cs typeface="Arial" pitchFamily="34" charset="0"/>
              </a:defRPr>
            </a:lvl2pPr>
            <a:lvl3pPr>
              <a:defRPr>
                <a:solidFill>
                  <a:srgbClr val="00476B"/>
                </a:solidFill>
                <a:latin typeface="Arial" pitchFamily="34" charset="0"/>
                <a:cs typeface="Arial" pitchFamily="34" charset="0"/>
              </a:defRPr>
            </a:lvl3pPr>
            <a:lvl4pPr>
              <a:defRPr>
                <a:solidFill>
                  <a:srgbClr val="00476B"/>
                </a:solidFill>
                <a:latin typeface="Arial" pitchFamily="34" charset="0"/>
                <a:cs typeface="Arial" pitchFamily="34" charset="0"/>
              </a:defRPr>
            </a:lvl4pPr>
            <a:lvl5pPr>
              <a:defRPr>
                <a:solidFill>
                  <a:srgbClr val="00476B"/>
                </a:solidFill>
                <a:latin typeface="Arial" pitchFamily="34" charset="0"/>
                <a:cs typeface="Arial" pitchFamily="34" charset="0"/>
              </a:defRPr>
            </a:lvl5pPr>
          </a:lstStyle>
          <a:p>
            <a:pPr lvl="0"/>
            <a:r>
              <a:rPr lang="es-ES" dirty="0"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solidFill>
                  <a:srgbClr val="00476B"/>
                </a:solidFill>
                <a:latin typeface="Arial" pitchFamily="34" charset="0"/>
                <a:cs typeface="Arial" pitchFamily="34" charset="0"/>
              </a:defRPr>
            </a:lvl1pPr>
            <a:lvl2pPr>
              <a:defRPr>
                <a:solidFill>
                  <a:srgbClr val="00476B"/>
                </a:solidFill>
                <a:latin typeface="Arial" pitchFamily="34" charset="0"/>
                <a:cs typeface="Arial" pitchFamily="34" charset="0"/>
              </a:defRPr>
            </a:lvl2pPr>
            <a:lvl3pPr>
              <a:defRPr>
                <a:solidFill>
                  <a:srgbClr val="00476B"/>
                </a:solidFill>
                <a:latin typeface="Arial" pitchFamily="34" charset="0"/>
                <a:cs typeface="Arial" pitchFamily="34" charset="0"/>
              </a:defRPr>
            </a:lvl3pPr>
            <a:lvl4pPr>
              <a:defRPr>
                <a:solidFill>
                  <a:srgbClr val="00476B"/>
                </a:solidFill>
                <a:latin typeface="Arial" pitchFamily="34" charset="0"/>
                <a:cs typeface="Arial" pitchFamily="34" charset="0"/>
              </a:defRPr>
            </a:lvl4pPr>
            <a:lvl5pPr>
              <a:defRPr>
                <a:solidFill>
                  <a:srgbClr val="00476B"/>
                </a:solidFill>
                <a:latin typeface="Arial" pitchFamily="34" charset="0"/>
                <a:cs typeface="Arial" pitchFamily="34" charset="0"/>
              </a:defRPr>
            </a:lvl5pPr>
          </a:lstStyle>
          <a:p>
            <a:pPr lvl="0"/>
            <a:r>
              <a:rPr lang="es-ES" dirty="0"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normAutofit/>
          </a:bodyPr>
          <a:lstStyle>
            <a:lvl1pPr>
              <a:defRPr lang="en-GB" sz="2800" b="0" i="0" kern="1200" dirty="0">
                <a:solidFill>
                  <a:schemeClr val="accent6">
                    <a:lumMod val="75000"/>
                  </a:schemeClr>
                </a:solidFill>
                <a:latin typeface="FlamaSemicondensed-Light"/>
                <a:ea typeface="ＭＳ Ｐゴシック" charset="-128"/>
                <a:cs typeface="FlamaSemicondensed-Light"/>
              </a:defRPr>
            </a:lvl1pPr>
          </a:lstStyle>
          <a:p>
            <a:r>
              <a:rPr lang="es-ES" dirty="0" smtClean="0"/>
              <a:t>Haga clic para modificar el estilo de título del patrón</a:t>
            </a:r>
            <a:endParaRPr lang="en-GB" dirty="0"/>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rgbClr val="00476B"/>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GB" dirty="0"/>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solidFill>
                  <a:srgbClr val="00476B"/>
                </a:solidFill>
                <a:latin typeface="Arial" pitchFamily="34" charset="0"/>
                <a:cs typeface="Arial" pitchFamily="34" charset="0"/>
              </a:defRPr>
            </a:lvl1pPr>
            <a:lvl2pPr>
              <a:defRPr>
                <a:solidFill>
                  <a:srgbClr val="00476B"/>
                </a:solidFill>
                <a:latin typeface="Arial" pitchFamily="34" charset="0"/>
                <a:cs typeface="Arial" pitchFamily="34" charset="0"/>
              </a:defRPr>
            </a:lvl2pPr>
            <a:lvl3pPr>
              <a:defRPr>
                <a:solidFill>
                  <a:srgbClr val="00476B"/>
                </a:solidFill>
                <a:latin typeface="Arial" pitchFamily="34" charset="0"/>
                <a:cs typeface="Arial" pitchFamily="34" charset="0"/>
              </a:defRPr>
            </a:lvl3pPr>
            <a:lvl4pPr>
              <a:defRPr>
                <a:solidFill>
                  <a:srgbClr val="00476B"/>
                </a:solidFill>
                <a:latin typeface="Arial" pitchFamily="34" charset="0"/>
                <a:cs typeface="Arial" pitchFamily="34" charset="0"/>
              </a:defRPr>
            </a:lvl4pPr>
            <a:lvl5pPr>
              <a:defRPr>
                <a:solidFill>
                  <a:srgbClr val="00476B"/>
                </a:solidFill>
                <a:latin typeface="Arial" pitchFamily="34" charset="0"/>
                <a:cs typeface="Arial" pitchFamily="34" charset="0"/>
              </a:defRPr>
            </a:lvl5pPr>
          </a:lstStyle>
          <a:p>
            <a:pPr lvl="0"/>
            <a:r>
              <a:rPr lang="es-ES" dirty="0"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solidFill>
                  <a:srgbClr val="00476B"/>
                </a:solidFill>
                <a:latin typeface="Arial" pitchFamily="34" charset="0"/>
                <a:cs typeface="Arial" pitchFamily="34" charset="0"/>
              </a:defRPr>
            </a:lvl1pPr>
            <a:lvl2pPr>
              <a:defRPr>
                <a:solidFill>
                  <a:srgbClr val="00476B"/>
                </a:solidFill>
                <a:latin typeface="Arial" pitchFamily="34" charset="0"/>
                <a:cs typeface="Arial" pitchFamily="34" charset="0"/>
              </a:defRPr>
            </a:lvl2pPr>
            <a:lvl3pPr>
              <a:defRPr>
                <a:solidFill>
                  <a:srgbClr val="00476B"/>
                </a:solidFill>
                <a:latin typeface="Arial" pitchFamily="34" charset="0"/>
                <a:cs typeface="Arial" pitchFamily="34" charset="0"/>
              </a:defRPr>
            </a:lvl3pPr>
            <a:lvl4pPr>
              <a:defRPr>
                <a:solidFill>
                  <a:srgbClr val="00476B"/>
                </a:solidFill>
                <a:latin typeface="Arial" pitchFamily="34" charset="0"/>
                <a:cs typeface="Arial" pitchFamily="34" charset="0"/>
              </a:defRPr>
            </a:lvl4pPr>
            <a:lvl5pPr>
              <a:defRPr>
                <a:solidFill>
                  <a:srgbClr val="00476B"/>
                </a:solidFill>
                <a:latin typeface="Arial" pitchFamily="34" charset="0"/>
                <a:cs typeface="Arial" pitchFamily="34" charset="0"/>
              </a:defRPr>
            </a:lvl5pPr>
          </a:lstStyle>
          <a:p>
            <a:pPr lvl="0"/>
            <a:r>
              <a:rPr lang="es-ES" dirty="0"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solidFill>
                  <a:srgbClr val="00476B"/>
                </a:solidFill>
                <a:latin typeface="Arial" pitchFamily="34" charset="0"/>
                <a:cs typeface="Arial" pitchFamily="34" charset="0"/>
              </a:defRPr>
            </a:lvl1pPr>
            <a:lvl2pPr>
              <a:defRPr>
                <a:solidFill>
                  <a:srgbClr val="00476B"/>
                </a:solidFill>
                <a:latin typeface="Arial" pitchFamily="34" charset="0"/>
                <a:cs typeface="Arial" pitchFamily="34" charset="0"/>
              </a:defRPr>
            </a:lvl2pPr>
            <a:lvl3pPr>
              <a:defRPr>
                <a:solidFill>
                  <a:srgbClr val="00476B"/>
                </a:solidFill>
                <a:latin typeface="Arial" pitchFamily="34" charset="0"/>
                <a:cs typeface="Arial" pitchFamily="34" charset="0"/>
              </a:defRPr>
            </a:lvl3pPr>
            <a:lvl4pPr>
              <a:defRPr>
                <a:solidFill>
                  <a:srgbClr val="00476B"/>
                </a:solidFill>
                <a:latin typeface="Arial" pitchFamily="34" charset="0"/>
                <a:cs typeface="Arial" pitchFamily="34" charset="0"/>
              </a:defRPr>
            </a:lvl4pPr>
            <a:lvl5pPr>
              <a:defRPr>
                <a:solidFill>
                  <a:srgbClr val="00476B"/>
                </a:solidFill>
                <a:latin typeface="Arial" pitchFamily="34" charset="0"/>
                <a:cs typeface="Arial" pitchFamily="34" charset="0"/>
              </a:defRPr>
            </a:lvl5pPr>
          </a:lstStyle>
          <a:p>
            <a:pPr lvl="0"/>
            <a:r>
              <a:rPr lang="es-ES" dirty="0"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solidFill>
                  <a:srgbClr val="00476B"/>
                </a:solidFill>
                <a:latin typeface="Arial" pitchFamily="34" charset="0"/>
                <a:cs typeface="Arial" pitchFamily="34" charset="0"/>
              </a:defRPr>
            </a:lvl1pPr>
            <a:lvl2pPr>
              <a:defRPr>
                <a:solidFill>
                  <a:srgbClr val="00476B"/>
                </a:solidFill>
                <a:latin typeface="Arial" pitchFamily="34" charset="0"/>
                <a:cs typeface="Arial" pitchFamily="34" charset="0"/>
              </a:defRPr>
            </a:lvl2pPr>
            <a:lvl3pPr>
              <a:defRPr>
                <a:solidFill>
                  <a:srgbClr val="00476B"/>
                </a:solidFill>
                <a:latin typeface="Arial" pitchFamily="34" charset="0"/>
                <a:cs typeface="Arial" pitchFamily="34" charset="0"/>
              </a:defRPr>
            </a:lvl3pPr>
            <a:lvl4pPr>
              <a:defRPr>
                <a:solidFill>
                  <a:srgbClr val="00476B"/>
                </a:solidFill>
                <a:latin typeface="Arial" pitchFamily="34" charset="0"/>
                <a:cs typeface="Arial" pitchFamily="34" charset="0"/>
              </a:defRPr>
            </a:lvl4pPr>
            <a:lvl5pPr>
              <a:defRPr>
                <a:solidFill>
                  <a:srgbClr val="00476B"/>
                </a:solidFill>
                <a:latin typeface="Arial" pitchFamily="34" charset="0"/>
                <a:cs typeface="Arial" pitchFamily="34" charset="0"/>
              </a:defRPr>
            </a:lvl5pPr>
          </a:lstStyle>
          <a:p>
            <a:pPr lvl="0"/>
            <a:r>
              <a:rPr lang="es-ES" dirty="0"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a:prstGeom prst="rect">
            <a:avLst/>
          </a:prstGeom>
        </p:spPr>
        <p:txBody>
          <a:bodyPr/>
          <a:lstStyle>
            <a:lvl1pPr>
              <a:defRPr>
                <a:solidFill>
                  <a:schemeClr val="bg1"/>
                </a:solidFill>
                <a:latin typeface="Arial" pitchFamily="34" charset="0"/>
                <a:cs typeface="Arial" pitchFamily="34" charset="0"/>
              </a:defRPr>
            </a:lvl1pPr>
          </a:lstStyle>
          <a:p>
            <a:r>
              <a:rPr lang="es-ES" dirty="0" smtClean="0"/>
              <a:t>Haga clic para modificar el estilo de título del patrón</a:t>
            </a:r>
            <a:endParaRPr lang="en-GB" dirty="0"/>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1 Título"/>
          <p:cNvSpPr>
            <a:spLocks noGrp="1"/>
          </p:cNvSpPr>
          <p:nvPr>
            <p:ph type="title"/>
          </p:nvPr>
        </p:nvSpPr>
        <p:spPr>
          <a:xfrm>
            <a:off x="386921" y="548680"/>
            <a:ext cx="9364331" cy="665742"/>
          </a:xfrm>
          <a:prstGeom prst="rect">
            <a:avLst/>
          </a:prstGeom>
        </p:spPr>
        <p:txBody>
          <a:bodyPr>
            <a:noAutofit/>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FlamaSemicondensed-Light"/>
              </a:defRPr>
            </a:lvl1pPr>
          </a:lstStyle>
          <a:p>
            <a:r>
              <a:rPr lang="en-GB" noProof="0" smtClean="0"/>
              <a:t>Haga clic para modificar el estilo de título del patrón</a:t>
            </a:r>
            <a:endParaRPr lang="en-GB" noProof="0"/>
          </a:p>
        </p:txBody>
      </p:sp>
      <p:sp>
        <p:nvSpPr>
          <p:cNvPr id="7" name="6 Marcador de texto"/>
          <p:cNvSpPr>
            <a:spLocks noGrp="1"/>
          </p:cNvSpPr>
          <p:nvPr>
            <p:ph type="body" sz="quarter" idx="10"/>
          </p:nvPr>
        </p:nvSpPr>
        <p:spPr>
          <a:xfrm>
            <a:off x="386922" y="1785939"/>
            <a:ext cx="6346064" cy="4500581"/>
          </a:xfrm>
          <a:prstGeom prst="rect">
            <a:avLst/>
          </a:prstGeom>
        </p:spPr>
        <p:txBody>
          <a:bodyPr/>
          <a:lstStyle>
            <a:lvl1pPr>
              <a:defRPr sz="1200">
                <a:solidFill>
                  <a:srgbClr val="00476B"/>
                </a:solidFill>
                <a:latin typeface="Arial" pitchFamily="34" charset="0"/>
                <a:cs typeface="Arial" pitchFamily="34" charset="0"/>
              </a:defRPr>
            </a:lvl1pPr>
            <a:lvl2pPr>
              <a:defRPr sz="1200">
                <a:solidFill>
                  <a:srgbClr val="00476B"/>
                </a:solidFill>
                <a:latin typeface="Arial" pitchFamily="34" charset="0"/>
                <a:cs typeface="Arial" pitchFamily="34" charset="0"/>
              </a:defRPr>
            </a:lvl2pPr>
            <a:lvl3pPr>
              <a:defRPr sz="1200">
                <a:solidFill>
                  <a:srgbClr val="00476B"/>
                </a:solidFill>
                <a:latin typeface="Arial" pitchFamily="34" charset="0"/>
                <a:cs typeface="Arial" pitchFamily="34" charset="0"/>
              </a:defRPr>
            </a:lvl3pPr>
            <a:lvl4pPr>
              <a:defRPr sz="1200">
                <a:solidFill>
                  <a:srgbClr val="00476B"/>
                </a:solidFill>
                <a:latin typeface="Arial" pitchFamily="34" charset="0"/>
                <a:cs typeface="Arial" pitchFamily="34" charset="0"/>
              </a:defRPr>
            </a:lvl4pPr>
            <a:lvl5pPr>
              <a:defRPr sz="1200">
                <a:solidFill>
                  <a:srgbClr val="00476B"/>
                </a:solidFill>
                <a:latin typeface="Arial" pitchFamily="34" charset="0"/>
                <a:cs typeface="Arial" pitchFamily="34" charset="0"/>
              </a:defRPr>
            </a:lvl5pPr>
          </a:lstStyle>
          <a:p>
            <a:pPr lvl="0"/>
            <a:r>
              <a:rPr lang="en-GB" noProof="0" smtClean="0"/>
              <a:t>Haga clic para modificar el estilo de texto del patrón</a:t>
            </a:r>
          </a:p>
          <a:p>
            <a:pPr lvl="1"/>
            <a:r>
              <a:rPr lang="en-GB" noProof="0" smtClean="0"/>
              <a:t>Segundo nivel</a:t>
            </a:r>
          </a:p>
          <a:p>
            <a:pPr lvl="2"/>
            <a:r>
              <a:rPr lang="en-GB" noProof="0" smtClean="0"/>
              <a:t>Tercer nivel</a:t>
            </a:r>
          </a:p>
          <a:p>
            <a:pPr lvl="3"/>
            <a:r>
              <a:rPr lang="en-GB" noProof="0" smtClean="0"/>
              <a:t>Cuarto nivel</a:t>
            </a:r>
          </a:p>
          <a:p>
            <a:pPr lvl="4"/>
            <a:r>
              <a:rPr lang="en-GB" noProof="0" smtClean="0"/>
              <a:t>Quinto nivel</a:t>
            </a:r>
            <a:endParaRPr lang="en-GB" noProof="0"/>
          </a:p>
        </p:txBody>
      </p:sp>
      <p:sp>
        <p:nvSpPr>
          <p:cNvPr id="9" name="8 Marcador de texto"/>
          <p:cNvSpPr>
            <a:spLocks noGrp="1"/>
          </p:cNvSpPr>
          <p:nvPr>
            <p:ph type="body" sz="quarter" idx="11" hasCustomPrompt="1"/>
          </p:nvPr>
        </p:nvSpPr>
        <p:spPr>
          <a:xfrm>
            <a:off x="386922" y="1357298"/>
            <a:ext cx="7971235" cy="285752"/>
          </a:xfrm>
          <a:prstGeom prst="rect">
            <a:avLst/>
          </a:prstGeom>
        </p:spPr>
        <p:txBody>
          <a:bodyPr/>
          <a:lstStyle>
            <a:lvl1pPr>
              <a:buNone/>
              <a:defRPr sz="1200" baseline="0">
                <a:solidFill>
                  <a:srgbClr val="00476B"/>
                </a:solidFill>
                <a:latin typeface="Arial" pitchFamily="34" charset="0"/>
                <a:cs typeface="Arial" pitchFamily="34" charset="0"/>
              </a:defRPr>
            </a:lvl1pPr>
            <a:lvl2pPr>
              <a:defRPr sz="1200">
                <a:solidFill>
                  <a:srgbClr val="00476B"/>
                </a:solidFill>
                <a:latin typeface="Arial" pitchFamily="34" charset="0"/>
                <a:cs typeface="Arial" pitchFamily="34" charset="0"/>
              </a:defRPr>
            </a:lvl2pPr>
            <a:lvl3pPr>
              <a:defRPr sz="1200">
                <a:solidFill>
                  <a:srgbClr val="00476B"/>
                </a:solidFill>
                <a:latin typeface="Arial" pitchFamily="34" charset="0"/>
                <a:cs typeface="Arial" pitchFamily="34" charset="0"/>
              </a:defRPr>
            </a:lvl3pPr>
            <a:lvl4pPr>
              <a:defRPr sz="1200">
                <a:solidFill>
                  <a:srgbClr val="00476B"/>
                </a:solidFill>
                <a:latin typeface="Arial" pitchFamily="34" charset="0"/>
                <a:cs typeface="Arial" pitchFamily="34" charset="0"/>
              </a:defRPr>
            </a:lvl4pPr>
            <a:lvl5pPr>
              <a:defRPr sz="1200">
                <a:solidFill>
                  <a:srgbClr val="00476B"/>
                </a:solidFill>
                <a:latin typeface="Arial" pitchFamily="34" charset="0"/>
                <a:cs typeface="Arial" pitchFamily="34" charset="0"/>
              </a:defRPr>
            </a:lvl5pPr>
          </a:lstStyle>
          <a:p>
            <a:pPr lvl="0"/>
            <a:r>
              <a:rPr lang="en-GB" noProof="0" smtClean="0"/>
              <a:t>CLIENT / ORIGING OF FUNDING / DATES / AMOUNT</a:t>
            </a:r>
          </a:p>
        </p:txBody>
      </p:sp>
      <p:sp>
        <p:nvSpPr>
          <p:cNvPr id="11" name="10 Marcador de posición de imagen"/>
          <p:cNvSpPr>
            <a:spLocks noGrp="1"/>
          </p:cNvSpPr>
          <p:nvPr>
            <p:ph type="pic" sz="quarter" idx="12"/>
          </p:nvPr>
        </p:nvSpPr>
        <p:spPr>
          <a:xfrm>
            <a:off x="6887766" y="1785939"/>
            <a:ext cx="2863453" cy="2143125"/>
          </a:xfrm>
          <a:prstGeom prst="rect">
            <a:avLst/>
          </a:prstGeom>
        </p:spPr>
        <p:txBody>
          <a:bodyPr/>
          <a:lstStyle/>
          <a:p>
            <a:endParaRPr lang="es-ES_tradnl" dirty="0"/>
          </a:p>
        </p:txBody>
      </p:sp>
    </p:spTree>
    <p:extLst>
      <p:ext uri="{BB962C8B-B14F-4D97-AF65-F5344CB8AC3E}">
        <p14:creationId xmlns:p14="http://schemas.microsoft.com/office/powerpoint/2010/main" xmlns="" val="32226239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878597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548680"/>
            <a:ext cx="8915400" cy="868958"/>
          </a:xfrm>
          <a:prstGeom prst="rect">
            <a:avLst/>
          </a:prstGeom>
        </p:spPr>
        <p:txBody>
          <a:bodyPr/>
          <a:lstStyle/>
          <a:p>
            <a:r>
              <a:rPr lang="es-ES" smtClean="0"/>
              <a:t>Haga clic para modificar el estilo de título del patrón</a:t>
            </a:r>
            <a:endParaRPr lang="en-GB"/>
          </a:p>
        </p:txBody>
      </p:sp>
      <p:sp>
        <p:nvSpPr>
          <p:cNvPr id="3" name="2 Marcador de fecha"/>
          <p:cNvSpPr>
            <a:spLocks noGrp="1"/>
          </p:cNvSpPr>
          <p:nvPr>
            <p:ph type="dt" sz="half" idx="10"/>
          </p:nvPr>
        </p:nvSpPr>
        <p:spPr>
          <a:xfrm>
            <a:off x="495300" y="6356351"/>
            <a:ext cx="2311400" cy="365125"/>
          </a:xfrm>
          <a:prstGeom prst="rect">
            <a:avLst/>
          </a:prstGeom>
        </p:spPr>
        <p:txBody>
          <a:bodyPr/>
          <a:lstStyle/>
          <a:p>
            <a:fld id="{C0F2CA82-81A0-4234-9522-09071FFA2122}" type="datetimeFigureOut">
              <a:rPr lang="en-GB" smtClean="0"/>
              <a:pPr/>
              <a:t>16/11/2016</a:t>
            </a:fld>
            <a:endParaRPr lang="en-GB"/>
          </a:p>
        </p:txBody>
      </p:sp>
      <p:sp>
        <p:nvSpPr>
          <p:cNvPr id="4" name="3 Marcador de pie de página"/>
          <p:cNvSpPr>
            <a:spLocks noGrp="1"/>
          </p:cNvSpPr>
          <p:nvPr>
            <p:ph type="ftr" sz="quarter" idx="11"/>
          </p:nvPr>
        </p:nvSpPr>
        <p:spPr>
          <a:xfrm>
            <a:off x="3384550" y="6356351"/>
            <a:ext cx="3136900" cy="365125"/>
          </a:xfrm>
          <a:prstGeom prst="rect">
            <a:avLst/>
          </a:prstGeom>
        </p:spPr>
        <p:txBody>
          <a:bodyPr/>
          <a:lstStyle/>
          <a:p>
            <a:endParaRPr lang="en-GB"/>
          </a:p>
        </p:txBody>
      </p:sp>
      <p:sp>
        <p:nvSpPr>
          <p:cNvPr id="5" name="4 Marcador de número de diapositiva"/>
          <p:cNvSpPr>
            <a:spLocks noGrp="1"/>
          </p:cNvSpPr>
          <p:nvPr>
            <p:ph type="sldNum" sz="quarter" idx="12"/>
          </p:nvPr>
        </p:nvSpPr>
        <p:spPr>
          <a:xfrm>
            <a:off x="7285070" y="6520260"/>
            <a:ext cx="2311400" cy="365125"/>
          </a:xfrm>
          <a:prstGeom prst="rect">
            <a:avLst/>
          </a:prstGeom>
        </p:spPr>
        <p:txBody>
          <a:bodyPr/>
          <a:lstStyle/>
          <a:p>
            <a:fld id="{A684AB75-CD00-4A29-96A0-A286FF53464A}"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95300" y="6356351"/>
            <a:ext cx="2311400" cy="365125"/>
          </a:xfrm>
          <a:prstGeom prst="rect">
            <a:avLst/>
          </a:prstGeom>
        </p:spPr>
        <p:txBody>
          <a:bodyPr/>
          <a:lstStyle/>
          <a:p>
            <a:fld id="{E35B46F8-CB96-4C44-A093-91A11411CF62}" type="datetimeFigureOut">
              <a:rPr lang="es-ES" smtClean="0"/>
              <a:pPr/>
              <a:t>16/11/2016</a:t>
            </a:fld>
            <a:endParaRPr lang="es-ES"/>
          </a:p>
        </p:txBody>
      </p:sp>
      <p:sp>
        <p:nvSpPr>
          <p:cNvPr id="5" name="4 Marcador de pie de página"/>
          <p:cNvSpPr>
            <a:spLocks noGrp="1"/>
          </p:cNvSpPr>
          <p:nvPr>
            <p:ph type="ftr" sz="quarter" idx="11"/>
          </p:nvPr>
        </p:nvSpPr>
        <p:spPr>
          <a:xfrm>
            <a:off x="3384550" y="6356351"/>
            <a:ext cx="31369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7099300" y="6356351"/>
            <a:ext cx="2311400" cy="365125"/>
          </a:xfrm>
          <a:prstGeom prst="rect">
            <a:avLst/>
          </a:prstGeom>
        </p:spPr>
        <p:txBody>
          <a:bodyPr/>
          <a:lstStyle/>
          <a:p>
            <a:fld id="{F565DC73-FDBD-4731-B685-B8533C1726BB}" type="slidenum">
              <a:rPr lang="es-ES" smtClean="0"/>
              <a:pPr/>
              <a:t>‹#›</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A684AB75-CD00-4A29-96A0-A286FF53464A}" type="slidenum">
              <a:rPr lang="en-GB" smtClean="0">
                <a:solidFill>
                  <a:prstClr val="white"/>
                </a:solidFill>
              </a:rPr>
              <a:pPr/>
              <a:t>‹#›</a:t>
            </a:fld>
            <a:endParaRPr lang="en-GB">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FlamaSemicondensed-Light"/>
              </a:defRPr>
            </a:lvl1pPr>
          </a:lstStyle>
          <a:p>
            <a:r>
              <a:rPr lang="es-ES" dirty="0" smtClean="0"/>
              <a:t>Haga clic para modificar el estilo de título del patrón</a:t>
            </a:r>
            <a:endParaRPr lang="en-GB" dirty="0"/>
          </a:p>
        </p:txBody>
      </p:sp>
      <p:sp>
        <p:nvSpPr>
          <p:cNvPr id="3" name="2 Marcador de contenido"/>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GB" dirty="0"/>
          </a:p>
        </p:txBody>
      </p:sp>
      <p:sp>
        <p:nvSpPr>
          <p:cNvPr id="6" name="5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A684AB75-CD00-4A29-96A0-A286FF53464A}" type="slidenum">
              <a:rPr lang="en-GB" smtClean="0">
                <a:solidFill>
                  <a:prstClr val="white"/>
                </a:solidFill>
              </a:rPr>
              <a:pPr/>
              <a:t>‹#›</a:t>
            </a:fld>
            <a:endParaRPr lang="en-GB">
              <a:solidFill>
                <a:prstClr val="white"/>
              </a:solidFill>
            </a:endParaRPr>
          </a:p>
        </p:txBody>
      </p:sp>
      <p:sp>
        <p:nvSpPr>
          <p:cNvPr id="5" name="4 CuadroTexto"/>
          <p:cNvSpPr txBox="1"/>
          <p:nvPr userDrawn="1"/>
        </p:nvSpPr>
        <p:spPr>
          <a:xfrm>
            <a:off x="896549" y="2187733"/>
            <a:ext cx="7020780" cy="2554545"/>
          </a:xfrm>
          <a:prstGeom prst="rect">
            <a:avLst/>
          </a:prstGeom>
          <a:noFill/>
        </p:spPr>
        <p:txBody>
          <a:bodyPr wrap="square" rtlCol="0" anchor="ctr">
            <a:spAutoFit/>
          </a:bodyPr>
          <a:lstStyle/>
          <a:p>
            <a:pPr marL="355600" indent="-355600">
              <a:spcAft>
                <a:spcPts val="1800"/>
              </a:spcAft>
              <a:buFont typeface="Wingdings" pitchFamily="2" charset="2"/>
              <a:buChar char="§"/>
            </a:pPr>
            <a:r>
              <a:rPr lang="es-ES" sz="2000" b="1" dirty="0" smtClean="0">
                <a:solidFill>
                  <a:srgbClr val="00476B"/>
                </a:solidFill>
                <a:latin typeface="Arial" pitchFamily="34" charset="0"/>
                <a:cs typeface="Arial" pitchFamily="34" charset="0"/>
              </a:rPr>
              <a:t>PRESENTACION</a:t>
            </a:r>
          </a:p>
          <a:p>
            <a:pPr marL="355600" indent="-355600">
              <a:spcAft>
                <a:spcPts val="1800"/>
              </a:spcAft>
              <a:buFont typeface="Wingdings" pitchFamily="2" charset="2"/>
              <a:buChar char="§"/>
            </a:pPr>
            <a:r>
              <a:rPr lang="es-ES" sz="2000" b="1" dirty="0" smtClean="0">
                <a:solidFill>
                  <a:srgbClr val="00476B"/>
                </a:solidFill>
                <a:latin typeface="Arial" pitchFamily="34" charset="0"/>
                <a:cs typeface="Arial" pitchFamily="34" charset="0"/>
              </a:rPr>
              <a:t>SERVICIOS</a:t>
            </a:r>
          </a:p>
          <a:p>
            <a:pPr marL="355600" indent="-355600">
              <a:spcAft>
                <a:spcPts val="1800"/>
              </a:spcAft>
              <a:buFont typeface="Wingdings" pitchFamily="2" charset="2"/>
              <a:buChar char="§"/>
            </a:pPr>
            <a:r>
              <a:rPr lang="es-ES" sz="2000" b="1" dirty="0" smtClean="0">
                <a:solidFill>
                  <a:srgbClr val="00476B"/>
                </a:solidFill>
                <a:latin typeface="Arial" pitchFamily="34" charset="0"/>
                <a:cs typeface="Arial" pitchFamily="34" charset="0"/>
              </a:rPr>
              <a:t>PRESENCIA GEOGRÁFICA</a:t>
            </a:r>
          </a:p>
          <a:p>
            <a:pPr marL="355600" indent="-355600">
              <a:spcAft>
                <a:spcPts val="1800"/>
              </a:spcAft>
              <a:buFont typeface="Wingdings" pitchFamily="2" charset="2"/>
              <a:buChar char="§"/>
            </a:pPr>
            <a:r>
              <a:rPr lang="es-ES" sz="2000" b="1" dirty="0" smtClean="0">
                <a:solidFill>
                  <a:srgbClr val="00476B"/>
                </a:solidFill>
                <a:latin typeface="Arial" pitchFamily="34" charset="0"/>
                <a:cs typeface="Arial" pitchFamily="34" charset="0"/>
              </a:rPr>
              <a:t>NUESTROS CLIENTES</a:t>
            </a:r>
          </a:p>
          <a:p>
            <a:pPr marL="355600" indent="-355600">
              <a:spcAft>
                <a:spcPts val="1800"/>
              </a:spcAft>
              <a:buFont typeface="Wingdings" pitchFamily="2" charset="2"/>
              <a:buChar char="§"/>
            </a:pPr>
            <a:r>
              <a:rPr lang="es-ES" sz="2000" b="1" dirty="0" smtClean="0">
                <a:solidFill>
                  <a:srgbClr val="00476B"/>
                </a:solidFill>
                <a:latin typeface="Arial" pitchFamily="34" charset="0"/>
                <a:cs typeface="Arial" pitchFamily="34" charset="0"/>
              </a:rPr>
              <a:t>REFERENCIAS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a:prstGeom prst="rect">
            <a:avLst/>
          </a:prstGeom>
        </p:spPr>
        <p:txBody>
          <a:bodyPr/>
          <a:lstStyle/>
          <a:p>
            <a:r>
              <a:rPr lang="es-ES" smtClean="0"/>
              <a:t>Haga clic para modificar el estilo de título del patrón</a:t>
            </a:r>
            <a:endParaRPr lang="pt-PT"/>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pt-PT"/>
          </a:p>
        </p:txBody>
      </p:sp>
      <p:sp>
        <p:nvSpPr>
          <p:cNvPr id="4" name="3 Marcador de fecha"/>
          <p:cNvSpPr>
            <a:spLocks noGrp="1"/>
          </p:cNvSpPr>
          <p:nvPr>
            <p:ph type="dt" sz="half" idx="10"/>
          </p:nvPr>
        </p:nvSpPr>
        <p:spPr>
          <a:xfrm>
            <a:off x="495300" y="6356351"/>
            <a:ext cx="2311400" cy="365125"/>
          </a:xfrm>
          <a:prstGeom prst="rect">
            <a:avLst/>
          </a:prstGeom>
        </p:spPr>
        <p:txBody>
          <a:bodyPr/>
          <a:lstStyle/>
          <a:p>
            <a:endParaRPr lang="pt-PT">
              <a:solidFill>
                <a:prstClr val="black"/>
              </a:solidFill>
            </a:endParaRPr>
          </a:p>
        </p:txBody>
      </p:sp>
      <p:sp>
        <p:nvSpPr>
          <p:cNvPr id="5" name="4 Marcador de pie de página"/>
          <p:cNvSpPr>
            <a:spLocks noGrp="1"/>
          </p:cNvSpPr>
          <p:nvPr>
            <p:ph type="ftr" sz="quarter" idx="11"/>
          </p:nvPr>
        </p:nvSpPr>
        <p:spPr>
          <a:xfrm>
            <a:off x="3384550" y="6356351"/>
            <a:ext cx="3136900" cy="365125"/>
          </a:xfrm>
          <a:prstGeom prst="rect">
            <a:avLst/>
          </a:prstGeom>
        </p:spPr>
        <p:txBody>
          <a:bodyPr/>
          <a:lstStyle/>
          <a:p>
            <a:endParaRPr lang="pt-PT">
              <a:solidFill>
                <a:prstClr val="black"/>
              </a:solidFill>
            </a:endParaRPr>
          </a:p>
        </p:txBody>
      </p:sp>
      <p:sp>
        <p:nvSpPr>
          <p:cNvPr id="6" name="5 Marcador de número de diapositiva"/>
          <p:cNvSpPr>
            <a:spLocks noGrp="1"/>
          </p:cNvSpPr>
          <p:nvPr>
            <p:ph type="sldNum" sz="quarter" idx="12"/>
          </p:nvPr>
        </p:nvSpPr>
        <p:spPr/>
        <p:txBody>
          <a:bodyPr/>
          <a:lstStyle/>
          <a:p>
            <a:fld id="{A18F35FF-1C0E-41CA-8C70-36682DF29A7D}" type="slidenum">
              <a:rPr lang="pt-PT" smtClean="0">
                <a:solidFill>
                  <a:prstClr val="white"/>
                </a:solidFill>
              </a:rPr>
              <a:pPr/>
              <a:t>‹#›</a:t>
            </a:fld>
            <a:endParaRPr lang="pt-PT">
              <a:solidFill>
                <a:prstClr val="white"/>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548680"/>
            <a:ext cx="8915400" cy="868958"/>
          </a:xfrm>
          <a:prstGeom prst="rect">
            <a:avLst/>
          </a:prstGeom>
        </p:spPr>
        <p:txBody>
          <a:bodyPr/>
          <a:lstStyle/>
          <a:p>
            <a:r>
              <a:rPr lang="es-ES" smtClean="0"/>
              <a:t>Haga clic para modificar el estilo de título del patrón</a:t>
            </a:r>
            <a:endParaRPr lang="en-GB"/>
          </a:p>
        </p:txBody>
      </p:sp>
      <p:sp>
        <p:nvSpPr>
          <p:cNvPr id="3" name="2 Marcador de fecha"/>
          <p:cNvSpPr>
            <a:spLocks noGrp="1"/>
          </p:cNvSpPr>
          <p:nvPr>
            <p:ph type="dt" sz="half" idx="10"/>
          </p:nvPr>
        </p:nvSpPr>
        <p:spPr>
          <a:xfrm>
            <a:off x="495300" y="6356351"/>
            <a:ext cx="2311400" cy="365125"/>
          </a:xfrm>
          <a:prstGeom prst="rect">
            <a:avLst/>
          </a:prstGeom>
        </p:spPr>
        <p:txBody>
          <a:bodyPr/>
          <a:lstStyle/>
          <a:p>
            <a:fld id="{C0F2CA82-81A0-4234-9522-09071FFA2122}" type="datetimeFigureOut">
              <a:rPr lang="en-GB" smtClean="0"/>
              <a:pPr/>
              <a:t>16/11/2016</a:t>
            </a:fld>
            <a:endParaRPr lang="en-GB"/>
          </a:p>
        </p:txBody>
      </p:sp>
      <p:sp>
        <p:nvSpPr>
          <p:cNvPr id="4" name="3 Marcador de pie de página"/>
          <p:cNvSpPr>
            <a:spLocks noGrp="1"/>
          </p:cNvSpPr>
          <p:nvPr>
            <p:ph type="ftr" sz="quarter" idx="11"/>
          </p:nvPr>
        </p:nvSpPr>
        <p:spPr>
          <a:xfrm>
            <a:off x="3384550" y="6356351"/>
            <a:ext cx="3136900" cy="365125"/>
          </a:xfrm>
          <a:prstGeom prst="rect">
            <a:avLst/>
          </a:prstGeom>
        </p:spPr>
        <p:txBody>
          <a:bodyPr/>
          <a:lstStyle/>
          <a:p>
            <a:endParaRPr lang="en-GB"/>
          </a:p>
        </p:txBody>
      </p:sp>
      <p:sp>
        <p:nvSpPr>
          <p:cNvPr id="5" name="4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solidFill>
                  <a:srgbClr val="00476B"/>
                </a:solidFill>
                <a:latin typeface="Arial" pitchFamily="34" charset="0"/>
                <a:cs typeface="Arial" pitchFamily="34" charset="0"/>
              </a:defRPr>
            </a:lvl1pPr>
            <a:lvl2pPr>
              <a:defRPr>
                <a:solidFill>
                  <a:srgbClr val="00476B"/>
                </a:solidFill>
                <a:latin typeface="Arial" pitchFamily="34" charset="0"/>
                <a:cs typeface="Arial" pitchFamily="34" charset="0"/>
              </a:defRPr>
            </a:lvl2pPr>
            <a:lvl3pPr>
              <a:defRPr>
                <a:solidFill>
                  <a:srgbClr val="00476B"/>
                </a:solidFill>
                <a:latin typeface="Arial" pitchFamily="34" charset="0"/>
                <a:cs typeface="Arial" pitchFamily="34" charset="0"/>
              </a:defRPr>
            </a:lvl3pPr>
            <a:lvl4pPr>
              <a:defRPr>
                <a:solidFill>
                  <a:srgbClr val="00476B"/>
                </a:solidFill>
                <a:latin typeface="Arial" pitchFamily="34" charset="0"/>
                <a:cs typeface="Arial" pitchFamily="34" charset="0"/>
              </a:defRPr>
            </a:lvl4pPr>
            <a:lvl5pPr>
              <a:defRPr>
                <a:solidFill>
                  <a:srgbClr val="00476B"/>
                </a:solidFill>
                <a:latin typeface="Arial" pitchFamily="34" charset="0"/>
                <a:cs typeface="Arial" pitchFamily="34" charset="0"/>
              </a:defRPr>
            </a:lvl5pPr>
          </a:lstStyle>
          <a:p>
            <a:pPr lvl="0"/>
            <a:r>
              <a:rPr lang="es-ES" dirty="0"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A684AB75-CD00-4A29-96A0-A286FF53464A}" type="slidenum">
              <a:rPr lang="en-GB" smtClean="0">
                <a:solidFill>
                  <a:prstClr val="white"/>
                </a:solidFill>
              </a:rPr>
              <a:pPr/>
              <a:t>‹#›</a:t>
            </a:fld>
            <a:endParaRPr lang="en-GB">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solidFill>
                  <a:srgbClr val="00476B"/>
                </a:solidFill>
                <a:latin typeface="Arial" pitchFamily="34" charset="0"/>
                <a:cs typeface="Arial" pitchFamily="34" charset="0"/>
              </a:defRPr>
            </a:lvl1pPr>
            <a:lvl2pPr>
              <a:defRPr>
                <a:solidFill>
                  <a:srgbClr val="00476B"/>
                </a:solidFill>
                <a:latin typeface="Arial" pitchFamily="34" charset="0"/>
                <a:cs typeface="Arial" pitchFamily="34" charset="0"/>
              </a:defRPr>
            </a:lvl2pPr>
            <a:lvl3pPr>
              <a:defRPr>
                <a:solidFill>
                  <a:srgbClr val="00476B"/>
                </a:solidFill>
                <a:latin typeface="Arial" pitchFamily="34" charset="0"/>
                <a:cs typeface="Arial" pitchFamily="34" charset="0"/>
              </a:defRPr>
            </a:lvl3pPr>
            <a:lvl4pPr>
              <a:defRPr>
                <a:solidFill>
                  <a:srgbClr val="00476B"/>
                </a:solidFill>
                <a:latin typeface="Arial" pitchFamily="34" charset="0"/>
                <a:cs typeface="Arial" pitchFamily="34" charset="0"/>
              </a:defRPr>
            </a:lvl4pPr>
            <a:lvl5pPr>
              <a:defRPr>
                <a:solidFill>
                  <a:srgbClr val="00476B"/>
                </a:solidFill>
                <a:latin typeface="Arial" pitchFamily="34" charset="0"/>
                <a:cs typeface="Arial" pitchFamily="34" charset="0"/>
              </a:defRPr>
            </a:lvl5pPr>
          </a:lstStyle>
          <a:p>
            <a:pPr lvl="0"/>
            <a:r>
              <a:rPr lang="es-ES" dirty="0"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A684AB75-CD00-4A29-96A0-A286FF53464A}" type="slidenum">
              <a:rPr lang="en-GB" smtClean="0">
                <a:solidFill>
                  <a:prstClr val="white"/>
                </a:solidFill>
              </a:rPr>
              <a:pPr/>
              <a:t>‹#›</a:t>
            </a:fld>
            <a:endParaRPr lang="en-GB">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lvl1pPr>
              <a:defRPr lang="en-GB" sz="2800" b="0" i="0" kern="1200" dirty="0">
                <a:solidFill>
                  <a:schemeClr val="accent6">
                    <a:lumMod val="75000"/>
                  </a:schemeClr>
                </a:solidFill>
                <a:latin typeface="FlamaSemicondensed-Light"/>
                <a:ea typeface="ＭＳ Ｐゴシック" charset="-128"/>
                <a:cs typeface="FlamaSemicondensed-Light"/>
              </a:defRPr>
            </a:lvl1pPr>
          </a:lstStyle>
          <a:p>
            <a:r>
              <a:rPr lang="es-ES" dirty="0" smtClean="0"/>
              <a:t>Haga clic para modificar el estilo de título del patrón</a:t>
            </a:r>
            <a:endParaRPr lang="en-GB" dirty="0"/>
          </a:p>
        </p:txBody>
      </p:sp>
      <p:sp>
        <p:nvSpPr>
          <p:cNvPr id="3" name="2 Marcador de contenido"/>
          <p:cNvSpPr>
            <a:spLocks noGrp="1"/>
          </p:cNvSpPr>
          <p:nvPr>
            <p:ph sz="half" idx="1"/>
          </p:nvPr>
        </p:nvSpPr>
        <p:spPr>
          <a:xfrm>
            <a:off x="495300" y="1600201"/>
            <a:ext cx="4375150" cy="4525963"/>
          </a:xfrm>
        </p:spPr>
        <p:txBody>
          <a:bodyPr>
            <a:normAutofit/>
          </a:bodyPr>
          <a:lstStyle>
            <a:lvl1pPr>
              <a:defRPr lang="es-ES" sz="2000" kern="1200" dirty="0" smtClean="0">
                <a:solidFill>
                  <a:schemeClr val="tx1">
                    <a:lumMod val="65000"/>
                    <a:lumOff val="35000"/>
                  </a:schemeClr>
                </a:solidFill>
                <a:latin typeface="Arial" pitchFamily="34" charset="0"/>
                <a:ea typeface="+mn-ea"/>
                <a:cs typeface="Arial" pitchFamily="34" charset="0"/>
              </a:defRPr>
            </a:lvl1pPr>
            <a:lvl2pPr>
              <a:defRPr lang="es-ES" sz="2000" kern="1200" dirty="0" smtClean="0">
                <a:solidFill>
                  <a:schemeClr val="tx1">
                    <a:lumMod val="65000"/>
                    <a:lumOff val="35000"/>
                  </a:schemeClr>
                </a:solidFill>
                <a:latin typeface="Arial" pitchFamily="34" charset="0"/>
                <a:ea typeface="+mn-ea"/>
                <a:cs typeface="Arial" pitchFamily="34" charset="0"/>
              </a:defRPr>
            </a:lvl2pPr>
            <a:lvl3pPr>
              <a:defRPr lang="es-ES" sz="2000" kern="1200" dirty="0" smtClean="0">
                <a:solidFill>
                  <a:schemeClr val="tx1">
                    <a:lumMod val="65000"/>
                    <a:lumOff val="35000"/>
                  </a:schemeClr>
                </a:solidFill>
                <a:latin typeface="Arial" pitchFamily="34" charset="0"/>
                <a:ea typeface="+mn-ea"/>
                <a:cs typeface="Arial" pitchFamily="34" charset="0"/>
              </a:defRPr>
            </a:lvl3pPr>
            <a:lvl4pPr>
              <a:defRPr lang="es-ES" sz="2000" kern="1200" dirty="0" smtClean="0">
                <a:solidFill>
                  <a:schemeClr val="tx1">
                    <a:lumMod val="65000"/>
                    <a:lumOff val="35000"/>
                  </a:schemeClr>
                </a:solidFill>
                <a:latin typeface="Arial" pitchFamily="34" charset="0"/>
                <a:ea typeface="+mn-ea"/>
                <a:cs typeface="Arial" pitchFamily="34" charset="0"/>
              </a:defRPr>
            </a:lvl4pPr>
            <a:lvl5pPr>
              <a:defRPr lang="en-GB" sz="2000" kern="1200" dirty="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GB" dirty="0"/>
          </a:p>
        </p:txBody>
      </p:sp>
      <p:sp>
        <p:nvSpPr>
          <p:cNvPr id="4" name="3 Marcador de contenido"/>
          <p:cNvSpPr>
            <a:spLocks noGrp="1"/>
          </p:cNvSpPr>
          <p:nvPr>
            <p:ph sz="half" idx="2"/>
          </p:nvPr>
        </p:nvSpPr>
        <p:spPr>
          <a:xfrm>
            <a:off x="5035550" y="1600201"/>
            <a:ext cx="4375150" cy="4525963"/>
          </a:xfrm>
        </p:spPr>
        <p:txBody>
          <a:bodyPr>
            <a:normAutofit/>
          </a:bodyPr>
          <a:lstStyle>
            <a:lvl1pPr>
              <a:defRPr lang="es-ES" sz="2000" kern="1200" dirty="0" smtClean="0">
                <a:solidFill>
                  <a:schemeClr val="tx1">
                    <a:lumMod val="65000"/>
                    <a:lumOff val="35000"/>
                  </a:schemeClr>
                </a:solidFill>
                <a:latin typeface="Arial" pitchFamily="34" charset="0"/>
                <a:ea typeface="+mn-ea"/>
                <a:cs typeface="Arial" pitchFamily="34" charset="0"/>
              </a:defRPr>
            </a:lvl1pPr>
            <a:lvl2pPr>
              <a:defRPr lang="es-ES" sz="2000" kern="1200" dirty="0" smtClean="0">
                <a:solidFill>
                  <a:schemeClr val="tx1">
                    <a:lumMod val="65000"/>
                    <a:lumOff val="35000"/>
                  </a:schemeClr>
                </a:solidFill>
                <a:latin typeface="Arial" pitchFamily="34" charset="0"/>
                <a:ea typeface="+mn-ea"/>
                <a:cs typeface="Arial" pitchFamily="34" charset="0"/>
              </a:defRPr>
            </a:lvl2pPr>
            <a:lvl3pPr>
              <a:defRPr lang="es-ES" sz="2000" kern="1200" dirty="0" smtClean="0">
                <a:solidFill>
                  <a:schemeClr val="tx1">
                    <a:lumMod val="65000"/>
                    <a:lumOff val="35000"/>
                  </a:schemeClr>
                </a:solidFill>
                <a:latin typeface="Arial" pitchFamily="34" charset="0"/>
                <a:ea typeface="+mn-ea"/>
                <a:cs typeface="Arial" pitchFamily="34" charset="0"/>
              </a:defRPr>
            </a:lvl3pPr>
            <a:lvl4pPr>
              <a:defRPr lang="es-ES" sz="2000" kern="1200" dirty="0" smtClean="0">
                <a:solidFill>
                  <a:schemeClr val="tx1">
                    <a:lumMod val="65000"/>
                    <a:lumOff val="35000"/>
                  </a:schemeClr>
                </a:solidFill>
                <a:latin typeface="Arial" pitchFamily="34" charset="0"/>
                <a:ea typeface="+mn-ea"/>
                <a:cs typeface="Arial" pitchFamily="34" charset="0"/>
              </a:defRPr>
            </a:lvl4pPr>
            <a:lvl5pPr>
              <a:defRPr lang="en-GB" sz="2000" kern="1200" dirty="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GB" dirty="0"/>
          </a:p>
        </p:txBody>
      </p:sp>
      <p:sp>
        <p:nvSpPr>
          <p:cNvPr id="7" name="6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GB"/>
          </a:p>
        </p:txBody>
      </p:sp>
      <p:sp>
        <p:nvSpPr>
          <p:cNvPr id="3" name="2 Marcador de fecha"/>
          <p:cNvSpPr>
            <a:spLocks noGrp="1"/>
          </p:cNvSpPr>
          <p:nvPr>
            <p:ph type="dt" sz="half" idx="10"/>
          </p:nvPr>
        </p:nvSpPr>
        <p:spPr>
          <a:xfrm>
            <a:off x="495300" y="6356351"/>
            <a:ext cx="2311400" cy="365125"/>
          </a:xfrm>
          <a:prstGeom prst="rect">
            <a:avLst/>
          </a:prstGeom>
        </p:spPr>
        <p:txBody>
          <a:bodyPr/>
          <a:lstStyle/>
          <a:p>
            <a:endParaRPr lang="en-GB"/>
          </a:p>
        </p:txBody>
      </p:sp>
      <p:sp>
        <p:nvSpPr>
          <p:cNvPr id="4" name="3 Marcador de pie de página"/>
          <p:cNvSpPr>
            <a:spLocks noGrp="1"/>
          </p:cNvSpPr>
          <p:nvPr>
            <p:ph type="ftr" sz="quarter" idx="11"/>
          </p:nvPr>
        </p:nvSpPr>
        <p:spPr>
          <a:xfrm>
            <a:off x="3384550" y="6356351"/>
            <a:ext cx="3136900" cy="365125"/>
          </a:xfrm>
          <a:prstGeom prst="rect">
            <a:avLst/>
          </a:prstGeom>
        </p:spPr>
        <p:txBody>
          <a:bodyPr/>
          <a:lstStyle/>
          <a:p>
            <a:endParaRPr lang="en-GB"/>
          </a:p>
        </p:txBody>
      </p:sp>
      <p:sp>
        <p:nvSpPr>
          <p:cNvPr id="5" name="4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476672"/>
            <a:ext cx="3259006" cy="958428"/>
          </a:xfrm>
        </p:spPr>
        <p:txBody>
          <a:bodyPr anchor="b"/>
          <a:lstStyle>
            <a:lvl1pPr algn="l">
              <a:defRPr sz="2000" b="1"/>
            </a:lvl1pPr>
          </a:lstStyle>
          <a:p>
            <a:r>
              <a:rPr lang="es-ES" smtClean="0"/>
              <a:t>Haga clic para modificar el estilo de título del patrón</a:t>
            </a:r>
            <a:endParaRPr lang="en-GB"/>
          </a:p>
        </p:txBody>
      </p:sp>
      <p:sp>
        <p:nvSpPr>
          <p:cNvPr id="3" name="2 Marcador de contenido"/>
          <p:cNvSpPr>
            <a:spLocks noGrp="1"/>
          </p:cNvSpPr>
          <p:nvPr>
            <p:ph idx="1"/>
          </p:nvPr>
        </p:nvSpPr>
        <p:spPr>
          <a:xfrm>
            <a:off x="3872971" y="476672"/>
            <a:ext cx="5537729" cy="5649491"/>
          </a:xfrm>
        </p:spPr>
        <p:txBody>
          <a:bodyPr>
            <a:normAutofit/>
          </a:bodyPr>
          <a:lstStyle>
            <a:lvl1pPr algn="l" defTabSz="914400" rtl="0" eaLnBrk="1" latinLnBrk="0" hangingPunct="1">
              <a:spcBef>
                <a:spcPct val="20000"/>
              </a:spcBef>
              <a:buFont typeface="Arial" pitchFamily="34" charset="0"/>
              <a:defRPr lang="es-ES" sz="3200" kern="1200" dirty="0" smtClean="0">
                <a:solidFill>
                  <a:schemeClr val="tx1">
                    <a:lumMod val="65000"/>
                    <a:lumOff val="35000"/>
                  </a:schemeClr>
                </a:solidFill>
                <a:latin typeface="Arial" pitchFamily="34" charset="0"/>
                <a:ea typeface="+mn-ea"/>
                <a:cs typeface="Arial" pitchFamily="34" charset="0"/>
              </a:defRPr>
            </a:lvl1pPr>
            <a:lvl2pPr algn="l" defTabSz="914400" rtl="0" eaLnBrk="1" latinLnBrk="0" hangingPunct="1">
              <a:spcBef>
                <a:spcPct val="20000"/>
              </a:spcBef>
              <a:buFont typeface="Arial" pitchFamily="34" charset="0"/>
              <a:defRPr lang="es-ES" sz="3200" kern="1200" dirty="0" smtClean="0">
                <a:solidFill>
                  <a:schemeClr val="tx1">
                    <a:lumMod val="65000"/>
                    <a:lumOff val="35000"/>
                  </a:schemeClr>
                </a:solidFill>
                <a:latin typeface="Arial" pitchFamily="34" charset="0"/>
                <a:ea typeface="+mn-ea"/>
                <a:cs typeface="Arial" pitchFamily="34" charset="0"/>
              </a:defRPr>
            </a:lvl2pPr>
            <a:lvl3pPr algn="l" defTabSz="914400" rtl="0" eaLnBrk="1" latinLnBrk="0" hangingPunct="1">
              <a:spcBef>
                <a:spcPct val="20000"/>
              </a:spcBef>
              <a:buFont typeface="Arial" pitchFamily="34" charset="0"/>
              <a:defRPr lang="es-ES" sz="3200" kern="1200" dirty="0" smtClean="0">
                <a:solidFill>
                  <a:schemeClr val="tx1">
                    <a:lumMod val="65000"/>
                    <a:lumOff val="35000"/>
                  </a:schemeClr>
                </a:solidFill>
                <a:latin typeface="Arial" pitchFamily="34" charset="0"/>
                <a:ea typeface="+mn-ea"/>
                <a:cs typeface="Arial" pitchFamily="34" charset="0"/>
              </a:defRPr>
            </a:lvl3pPr>
            <a:lvl4pPr algn="l" defTabSz="914400" rtl="0" eaLnBrk="1" latinLnBrk="0" hangingPunct="1">
              <a:spcBef>
                <a:spcPct val="20000"/>
              </a:spcBef>
              <a:buFont typeface="Arial" pitchFamily="34" charset="0"/>
              <a:defRPr lang="es-ES" sz="3200" kern="1200" dirty="0" smtClean="0">
                <a:solidFill>
                  <a:schemeClr val="tx1">
                    <a:lumMod val="65000"/>
                    <a:lumOff val="35000"/>
                  </a:schemeClr>
                </a:solidFill>
                <a:latin typeface="Arial" pitchFamily="34" charset="0"/>
                <a:ea typeface="+mn-ea"/>
                <a:cs typeface="Arial" pitchFamily="34" charset="0"/>
              </a:defRPr>
            </a:lvl4pPr>
            <a:lvl5pPr algn="l" defTabSz="914400" rtl="0" eaLnBrk="1" latinLnBrk="0" hangingPunct="1">
              <a:spcBef>
                <a:spcPct val="20000"/>
              </a:spcBef>
              <a:buFont typeface="Arial" pitchFamily="34" charset="0"/>
              <a:defRPr lang="en-GB" sz="3200" kern="1200" dirty="0">
                <a:solidFill>
                  <a:schemeClr val="tx1">
                    <a:lumMod val="65000"/>
                    <a:lumOff val="35000"/>
                  </a:schemeClr>
                </a:solidFill>
                <a:latin typeface="Arial" pitchFamily="34" charset="0"/>
                <a:ea typeface="+mn-ea"/>
                <a:cs typeface="Arial" pitchFamily="34" charset="0"/>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GB" dirty="0"/>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6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n-GB"/>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95300" y="6356351"/>
            <a:ext cx="2311400" cy="365125"/>
          </a:xfrm>
          <a:prstGeom prst="rect">
            <a:avLst/>
          </a:prstGeom>
        </p:spPr>
        <p:txBody>
          <a:bodyPr/>
          <a:lstStyle/>
          <a:p>
            <a:endParaRPr lang="en-GB"/>
          </a:p>
        </p:txBody>
      </p:sp>
      <p:sp>
        <p:nvSpPr>
          <p:cNvPr id="6" name="5 Marcador de pie de página"/>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6 Marcador de número de diapositiva"/>
          <p:cNvSpPr>
            <a:spLocks noGrp="1"/>
          </p:cNvSpPr>
          <p:nvPr>
            <p:ph type="sldNum" sz="quarter" idx="12"/>
          </p:nvPr>
        </p:nvSpPr>
        <p:spPr/>
        <p:txBody>
          <a:bodyPr/>
          <a:lstStyle/>
          <a:p>
            <a:fld id="{A684AB75-CD00-4A29-96A0-A286FF53464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4" name="1 Título"/>
          <p:cNvSpPr>
            <a:spLocks noGrp="1"/>
          </p:cNvSpPr>
          <p:nvPr>
            <p:ph type="title"/>
          </p:nvPr>
        </p:nvSpPr>
        <p:spPr>
          <a:xfrm>
            <a:off x="386921" y="548680"/>
            <a:ext cx="9364331" cy="665742"/>
          </a:xfrm>
          <a:prstGeom prst="rect">
            <a:avLst/>
          </a:prstGeom>
        </p:spPr>
        <p:txBody>
          <a:bodyPr>
            <a:noAutofit/>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FlamaSemicondensed-Light"/>
              </a:defRPr>
            </a:lvl1pPr>
          </a:lstStyle>
          <a:p>
            <a:r>
              <a:rPr lang="en-GB" noProof="0" smtClean="0"/>
              <a:t>Haga clic para modificar el estilo de título del patrón</a:t>
            </a:r>
            <a:endParaRPr lang="en-GB" noProof="0"/>
          </a:p>
        </p:txBody>
      </p:sp>
      <p:sp>
        <p:nvSpPr>
          <p:cNvPr id="7" name="6 Marcador de texto"/>
          <p:cNvSpPr>
            <a:spLocks noGrp="1"/>
          </p:cNvSpPr>
          <p:nvPr>
            <p:ph type="body" sz="quarter" idx="10"/>
          </p:nvPr>
        </p:nvSpPr>
        <p:spPr>
          <a:xfrm>
            <a:off x="386922" y="1785939"/>
            <a:ext cx="6346064" cy="4500581"/>
          </a:xfrm>
          <a:prstGeom prst="rect">
            <a:avLst/>
          </a:prstGeom>
        </p:spPr>
        <p:txBody>
          <a:bodyPr/>
          <a:lstStyle>
            <a:lvl1pPr>
              <a:defRPr sz="1200">
                <a:solidFill>
                  <a:srgbClr val="00476B"/>
                </a:solidFill>
                <a:latin typeface="Arial" pitchFamily="34" charset="0"/>
                <a:cs typeface="Arial" pitchFamily="34" charset="0"/>
              </a:defRPr>
            </a:lvl1pPr>
            <a:lvl2pPr>
              <a:defRPr sz="1200">
                <a:solidFill>
                  <a:srgbClr val="00476B"/>
                </a:solidFill>
                <a:latin typeface="Arial" pitchFamily="34" charset="0"/>
                <a:cs typeface="Arial" pitchFamily="34" charset="0"/>
              </a:defRPr>
            </a:lvl2pPr>
            <a:lvl3pPr>
              <a:defRPr sz="1200">
                <a:solidFill>
                  <a:srgbClr val="00476B"/>
                </a:solidFill>
                <a:latin typeface="Arial" pitchFamily="34" charset="0"/>
                <a:cs typeface="Arial" pitchFamily="34" charset="0"/>
              </a:defRPr>
            </a:lvl3pPr>
            <a:lvl4pPr>
              <a:defRPr sz="1200">
                <a:solidFill>
                  <a:srgbClr val="00476B"/>
                </a:solidFill>
                <a:latin typeface="Arial" pitchFamily="34" charset="0"/>
                <a:cs typeface="Arial" pitchFamily="34" charset="0"/>
              </a:defRPr>
            </a:lvl4pPr>
            <a:lvl5pPr>
              <a:defRPr sz="1200">
                <a:solidFill>
                  <a:srgbClr val="00476B"/>
                </a:solidFill>
                <a:latin typeface="Arial" pitchFamily="34" charset="0"/>
                <a:cs typeface="Arial" pitchFamily="34" charset="0"/>
              </a:defRPr>
            </a:lvl5pPr>
          </a:lstStyle>
          <a:p>
            <a:pPr lvl="0"/>
            <a:r>
              <a:rPr lang="en-GB" noProof="0" smtClean="0"/>
              <a:t>Haga clic para modificar el estilo de texto del patrón</a:t>
            </a:r>
          </a:p>
          <a:p>
            <a:pPr lvl="1"/>
            <a:r>
              <a:rPr lang="en-GB" noProof="0" smtClean="0"/>
              <a:t>Segundo nivel</a:t>
            </a:r>
          </a:p>
          <a:p>
            <a:pPr lvl="2"/>
            <a:r>
              <a:rPr lang="en-GB" noProof="0" smtClean="0"/>
              <a:t>Tercer nivel</a:t>
            </a:r>
          </a:p>
          <a:p>
            <a:pPr lvl="3"/>
            <a:r>
              <a:rPr lang="en-GB" noProof="0" smtClean="0"/>
              <a:t>Cuarto nivel</a:t>
            </a:r>
          </a:p>
          <a:p>
            <a:pPr lvl="4"/>
            <a:r>
              <a:rPr lang="en-GB" noProof="0" smtClean="0"/>
              <a:t>Quinto nivel</a:t>
            </a:r>
            <a:endParaRPr lang="en-GB" noProof="0"/>
          </a:p>
        </p:txBody>
      </p:sp>
      <p:sp>
        <p:nvSpPr>
          <p:cNvPr id="9" name="8 Marcador de texto"/>
          <p:cNvSpPr>
            <a:spLocks noGrp="1"/>
          </p:cNvSpPr>
          <p:nvPr>
            <p:ph type="body" sz="quarter" idx="11" hasCustomPrompt="1"/>
          </p:nvPr>
        </p:nvSpPr>
        <p:spPr>
          <a:xfrm>
            <a:off x="386922" y="1357298"/>
            <a:ext cx="7971235" cy="285752"/>
          </a:xfrm>
          <a:prstGeom prst="rect">
            <a:avLst/>
          </a:prstGeom>
        </p:spPr>
        <p:txBody>
          <a:bodyPr/>
          <a:lstStyle>
            <a:lvl1pPr>
              <a:buNone/>
              <a:defRPr sz="1200" baseline="0">
                <a:solidFill>
                  <a:srgbClr val="00476B"/>
                </a:solidFill>
                <a:latin typeface="Arial" pitchFamily="34" charset="0"/>
                <a:cs typeface="Arial" pitchFamily="34" charset="0"/>
              </a:defRPr>
            </a:lvl1pPr>
            <a:lvl2pPr>
              <a:defRPr sz="1200">
                <a:solidFill>
                  <a:srgbClr val="00476B"/>
                </a:solidFill>
                <a:latin typeface="Arial" pitchFamily="34" charset="0"/>
                <a:cs typeface="Arial" pitchFamily="34" charset="0"/>
              </a:defRPr>
            </a:lvl2pPr>
            <a:lvl3pPr>
              <a:defRPr sz="1200">
                <a:solidFill>
                  <a:srgbClr val="00476B"/>
                </a:solidFill>
                <a:latin typeface="Arial" pitchFamily="34" charset="0"/>
                <a:cs typeface="Arial" pitchFamily="34" charset="0"/>
              </a:defRPr>
            </a:lvl3pPr>
            <a:lvl4pPr>
              <a:defRPr sz="1200">
                <a:solidFill>
                  <a:srgbClr val="00476B"/>
                </a:solidFill>
                <a:latin typeface="Arial" pitchFamily="34" charset="0"/>
                <a:cs typeface="Arial" pitchFamily="34" charset="0"/>
              </a:defRPr>
            </a:lvl4pPr>
            <a:lvl5pPr>
              <a:defRPr sz="1200">
                <a:solidFill>
                  <a:srgbClr val="00476B"/>
                </a:solidFill>
                <a:latin typeface="Arial" pitchFamily="34" charset="0"/>
                <a:cs typeface="Arial" pitchFamily="34" charset="0"/>
              </a:defRPr>
            </a:lvl5pPr>
          </a:lstStyle>
          <a:p>
            <a:pPr lvl="0"/>
            <a:r>
              <a:rPr lang="en-GB" noProof="0" smtClean="0"/>
              <a:t>CLIENT / ORIGING OF FUNDING / DATES / AMOUNT</a:t>
            </a:r>
          </a:p>
        </p:txBody>
      </p:sp>
      <p:sp>
        <p:nvSpPr>
          <p:cNvPr id="11" name="10 Marcador de posición de imagen"/>
          <p:cNvSpPr>
            <a:spLocks noGrp="1"/>
          </p:cNvSpPr>
          <p:nvPr>
            <p:ph type="pic" sz="quarter" idx="12"/>
          </p:nvPr>
        </p:nvSpPr>
        <p:spPr>
          <a:xfrm>
            <a:off x="6887766" y="1785939"/>
            <a:ext cx="2863453" cy="2143125"/>
          </a:xfrm>
          <a:prstGeom prst="rect">
            <a:avLst/>
          </a:prstGeom>
        </p:spPr>
        <p:txBody>
          <a:bodyPr/>
          <a:lstStyle/>
          <a:p>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0.xml"/><Relationship Id="rId1" Type="http://schemas.openxmlformats.org/officeDocument/2006/relationships/slideLayout" Target="../slideLayouts/slideLayout2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1.xml"/><Relationship Id="rId1" Type="http://schemas.openxmlformats.org/officeDocument/2006/relationships/slideLayout" Target="../slideLayouts/slideLayout2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2.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27.xml"/><Relationship Id="rId7" Type="http://schemas.openxmlformats.org/officeDocument/2006/relationships/image" Target="../media/image19.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jpeg"/><Relationship Id="rId5" Type="http://schemas.openxmlformats.org/officeDocument/2006/relationships/theme" Target="../theme/theme14.xml"/><Relationship Id="rId4" Type="http://schemas.openxmlformats.org/officeDocument/2006/relationships/slideLayout" Target="../slideLayouts/slideLayout28.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21.jpeg"/><Relationship Id="rId3" Type="http://schemas.openxmlformats.org/officeDocument/2006/relationships/slideLayout" Target="../slideLayouts/slideLayout31.xml"/><Relationship Id="rId7" Type="http://schemas.openxmlformats.org/officeDocument/2006/relationships/image" Target="../media/image7.jpeg"/><Relationship Id="rId12" Type="http://schemas.openxmlformats.org/officeDocument/2006/relationships/image" Target="../media/image3.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6.jpeg"/><Relationship Id="rId11" Type="http://schemas.openxmlformats.org/officeDocument/2006/relationships/image" Target="../media/image2.jpeg"/><Relationship Id="rId5" Type="http://schemas.openxmlformats.org/officeDocument/2006/relationships/theme" Target="../theme/theme15.xml"/><Relationship Id="rId10" Type="http://schemas.openxmlformats.org/officeDocument/2006/relationships/image" Target="../media/image10.jpeg"/><Relationship Id="rId4" Type="http://schemas.openxmlformats.org/officeDocument/2006/relationships/slideLayout" Target="../slideLayouts/slideLayout32.xml"/><Relationship Id="rId9" Type="http://schemas.openxmlformats.org/officeDocument/2006/relationships/image" Target="../media/image9.jpe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6.xml"/><Relationship Id="rId1" Type="http://schemas.openxmlformats.org/officeDocument/2006/relationships/slideLayout" Target="../slideLayouts/slideLayout3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7.xml"/><Relationship Id="rId1" Type="http://schemas.openxmlformats.org/officeDocument/2006/relationships/slideLayout" Target="../slideLayouts/slideLayout3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4.xml"/><Relationship Id="rId7" Type="http://schemas.openxmlformats.org/officeDocument/2006/relationships/image" Target="../media/image8.jpeg"/><Relationship Id="rId12"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3.jpeg"/><Relationship Id="rId5" Type="http://schemas.openxmlformats.org/officeDocument/2006/relationships/image" Target="../media/image6.jpeg"/><Relationship Id="rId10" Type="http://schemas.openxmlformats.org/officeDocument/2006/relationships/image" Target="../media/image2.jpeg"/><Relationship Id="rId4" Type="http://schemas.openxmlformats.org/officeDocument/2006/relationships/theme" Target="../theme/theme4.xml"/><Relationship Id="rId9"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5.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4.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7.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8.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9.xml"/><Relationship Id="rId1" Type="http://schemas.openxmlformats.org/officeDocument/2006/relationships/slideLayout" Target="../slideLayouts/slideLayout20.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2 Imagen" descr="EPTISA-saleskit-portada_agua2.jpg"/>
          <p:cNvPicPr>
            <a:picLocks noChangeAspect="1"/>
          </p:cNvPicPr>
          <p:nvPr/>
        </p:nvPicPr>
        <p:blipFill>
          <a:blip r:embed="rId3" cstate="email"/>
          <a:srcRect/>
          <a:stretch>
            <a:fillRect/>
          </a:stretch>
        </p:blipFill>
        <p:spPr>
          <a:xfrm>
            <a:off x="0" y="1"/>
            <a:ext cx="9906000" cy="68580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6"/>
          <p:cNvPicPr>
            <a:picLocks noChangeAspect="1" noChangeArrowheads="1"/>
          </p:cNvPicPr>
          <p:nvPr/>
        </p:nvPicPr>
        <p:blipFill>
          <a:blip r:embed="rId3" cstate="email">
            <a:grayscl/>
          </a:blip>
          <a:srcRect/>
          <a:stretch>
            <a:fillRect/>
          </a:stretch>
        </p:blipFill>
        <p:spPr bwMode="auto">
          <a:xfrm rot="5400000">
            <a:off x="-1253226" y="1657889"/>
            <a:ext cx="6171759" cy="3665309"/>
          </a:xfrm>
          <a:prstGeom prst="rect">
            <a:avLst/>
          </a:prstGeom>
          <a:noFill/>
        </p:spPr>
      </p:pic>
      <p:grpSp>
        <p:nvGrpSpPr>
          <p:cNvPr id="2"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4"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5"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3" name="2 Marcador de texto"/>
          <p:cNvSpPr>
            <a:spLocks noGrp="1"/>
          </p:cNvSpPr>
          <p:nvPr>
            <p:ph type="body" idx="1"/>
          </p:nvPr>
        </p:nvSpPr>
        <p:spPr>
          <a:xfrm>
            <a:off x="4094905" y="692696"/>
            <a:ext cx="5694633" cy="5505475"/>
          </a:xfrm>
          <a:prstGeom prst="rect">
            <a:avLst/>
          </a:prstGeom>
        </p:spPr>
        <p:txBody>
          <a:bodyPr vert="horz" lIns="91440" tIns="45720" rIns="91440" bIns="45720" rtlCol="0" anchor="ctr">
            <a:normAutofit/>
          </a:bodyPr>
          <a:lstStyle/>
          <a:p>
            <a:pPr lvl="0"/>
            <a:r>
              <a:rPr lang="es-ES" dirty="0" smtClean="0"/>
              <a:t>Haga clic para modificar el estilo de texto del patrón</a:t>
            </a:r>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pPr/>
              <a:t>‹#›</a:t>
            </a:fld>
            <a:endParaRPr lang="en-GB" dirty="0"/>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10 Imagen" descr="eptisa fondo azul.jpg"/>
          <p:cNvPicPr>
            <a:picLocks noChangeAspect="1"/>
          </p:cNvPicPr>
          <p:nvPr/>
        </p:nvPicPr>
        <p:blipFill>
          <a:blip r:embed="rId6"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Wingdings" pitchFamily="2" charset="2"/>
        <a:buChar char="§"/>
        <a:defRPr sz="2000" b="1" kern="1200">
          <a:solidFill>
            <a:srgbClr val="00476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476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476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16 Imagen" descr="stockvault-drawing-compasses-121504.jpg"/>
          <p:cNvPicPr>
            <a:picLocks noChangeAspect="1"/>
          </p:cNvPicPr>
          <p:nvPr/>
        </p:nvPicPr>
        <p:blipFill>
          <a:blip r:embed="rId3" cstate="email"/>
          <a:srcRect/>
          <a:stretch>
            <a:fillRect/>
          </a:stretch>
        </p:blipFill>
        <p:spPr>
          <a:xfrm>
            <a:off x="0" y="428604"/>
            <a:ext cx="3667116" cy="6072230"/>
          </a:xfrm>
          <a:prstGeom prst="rect">
            <a:avLst/>
          </a:prstGeom>
        </p:spPr>
      </p:pic>
      <p:grpSp>
        <p:nvGrpSpPr>
          <p:cNvPr id="2"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4"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5"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3" name="2 Marcador de texto"/>
          <p:cNvSpPr>
            <a:spLocks noGrp="1"/>
          </p:cNvSpPr>
          <p:nvPr>
            <p:ph type="body" idx="1"/>
          </p:nvPr>
        </p:nvSpPr>
        <p:spPr>
          <a:xfrm>
            <a:off x="4094905" y="692696"/>
            <a:ext cx="5694633" cy="5505475"/>
          </a:xfrm>
          <a:prstGeom prst="rect">
            <a:avLst/>
          </a:prstGeom>
        </p:spPr>
        <p:txBody>
          <a:bodyPr vert="horz" lIns="91440" tIns="45720" rIns="91440" bIns="45720" rtlCol="0" anchor="ctr">
            <a:normAutofit/>
          </a:bodyPr>
          <a:lstStyle/>
          <a:p>
            <a:pPr lvl="0"/>
            <a:r>
              <a:rPr lang="es-ES" dirty="0" smtClean="0"/>
              <a:t>Haga clic para modificar el estilo de texto del patrón</a:t>
            </a:r>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pPr/>
              <a:t>‹#›</a:t>
            </a:fld>
            <a:endParaRPr lang="en-GB" dirty="0"/>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10 Imagen" descr="eptisa fondo azul.jpg"/>
          <p:cNvPicPr>
            <a:picLocks noChangeAspect="1"/>
          </p:cNvPicPr>
          <p:nvPr/>
        </p:nvPicPr>
        <p:blipFill>
          <a:blip r:embed="rId6"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Wingdings" pitchFamily="2" charset="2"/>
        <a:buChar char="§"/>
        <a:defRPr sz="2000" b="1" kern="1200">
          <a:solidFill>
            <a:srgbClr val="00476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476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476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14 Imagen" descr="FREE-ordenador_persona_espaldas+GIS.jpg"/>
          <p:cNvPicPr>
            <a:picLocks noChangeAspect="1"/>
          </p:cNvPicPr>
          <p:nvPr/>
        </p:nvPicPr>
        <p:blipFill>
          <a:blip r:embed="rId3" cstate="email"/>
          <a:srcRect/>
          <a:stretch>
            <a:fillRect/>
          </a:stretch>
        </p:blipFill>
        <p:spPr>
          <a:xfrm>
            <a:off x="0" y="357166"/>
            <a:ext cx="3667116" cy="6103934"/>
          </a:xfrm>
          <a:prstGeom prst="rect">
            <a:avLst/>
          </a:prstGeom>
        </p:spPr>
      </p:pic>
      <p:grpSp>
        <p:nvGrpSpPr>
          <p:cNvPr id="2"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4"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5"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3" name="2 Marcador de texto"/>
          <p:cNvSpPr>
            <a:spLocks noGrp="1"/>
          </p:cNvSpPr>
          <p:nvPr>
            <p:ph type="body" idx="1"/>
          </p:nvPr>
        </p:nvSpPr>
        <p:spPr>
          <a:xfrm>
            <a:off x="4094905" y="692696"/>
            <a:ext cx="5694633" cy="5505475"/>
          </a:xfrm>
          <a:prstGeom prst="rect">
            <a:avLst/>
          </a:prstGeom>
        </p:spPr>
        <p:txBody>
          <a:bodyPr vert="horz" lIns="91440" tIns="45720" rIns="91440" bIns="45720" rtlCol="0" anchor="ctr">
            <a:normAutofit/>
          </a:bodyPr>
          <a:lstStyle/>
          <a:p>
            <a:pPr lvl="0"/>
            <a:r>
              <a:rPr lang="es-ES" dirty="0" smtClean="0"/>
              <a:t>Haga clic para modificar el estilo de texto del patrón</a:t>
            </a:r>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pPr/>
              <a:t>‹#›</a:t>
            </a:fld>
            <a:endParaRPr lang="en-GB" dirty="0"/>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10 Imagen" descr="eptisa fondo azul.jpg"/>
          <p:cNvPicPr>
            <a:picLocks noChangeAspect="1"/>
          </p:cNvPicPr>
          <p:nvPr/>
        </p:nvPicPr>
        <p:blipFill>
          <a:blip r:embed="rId6"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Wingdings" pitchFamily="2" charset="2"/>
        <a:buChar char="§"/>
        <a:defRPr sz="2000" b="1" kern="1200">
          <a:solidFill>
            <a:srgbClr val="00476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476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476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406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 Rectángulo"/>
          <p:cNvSpPr/>
          <p:nvPr/>
        </p:nvSpPr>
        <p:spPr>
          <a:xfrm>
            <a:off x="0" y="1336412"/>
            <a:ext cx="9906000" cy="288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800" dirty="0"/>
          </a:p>
        </p:txBody>
      </p:sp>
      <p:sp>
        <p:nvSpPr>
          <p:cNvPr id="12" name="11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nvGrpSpPr>
          <p:cNvPr id="13" name="12 Grupo"/>
          <p:cNvGrpSpPr/>
          <p:nvPr/>
        </p:nvGrpSpPr>
        <p:grpSpPr>
          <a:xfrm>
            <a:off x="0" y="6310314"/>
            <a:ext cx="9906000" cy="719137"/>
            <a:chOff x="0" y="6310313"/>
            <a:chExt cx="9144000" cy="719137"/>
          </a:xfrm>
        </p:grpSpPr>
        <p:pic>
          <p:nvPicPr>
            <p:cNvPr id="14" name="Picture 3" descr="C:\Users\Nieves\Desktop\BANDA Inferior eptisa ppt horizon.jpg"/>
            <p:cNvPicPr>
              <a:picLocks noChangeAspect="1" noChangeArrowheads="1"/>
            </p:cNvPicPr>
            <p:nvPr userDrawn="1"/>
          </p:nvPicPr>
          <p:blipFill>
            <a:blip r:embed="rId6" cstate="email"/>
            <a:srcRect/>
            <a:stretch>
              <a:fillRect/>
            </a:stretch>
          </p:blipFill>
          <p:spPr bwMode="auto">
            <a:xfrm>
              <a:off x="0" y="6453188"/>
              <a:ext cx="9144000" cy="431800"/>
            </a:xfrm>
            <a:prstGeom prst="rect">
              <a:avLst/>
            </a:prstGeom>
            <a:noFill/>
            <a:ln w="9525">
              <a:noFill/>
              <a:miter lim="800000"/>
              <a:headEnd/>
              <a:tailEnd/>
            </a:ln>
          </p:spPr>
        </p:pic>
        <p:pic>
          <p:nvPicPr>
            <p:cNvPr id="15" name="Picture 11"/>
            <p:cNvPicPr>
              <a:picLocks noChangeAspect="1" noChangeArrowheads="1"/>
            </p:cNvPicPr>
            <p:nvPr userDrawn="1"/>
          </p:nvPicPr>
          <p:blipFill>
            <a:blip r:embed="rId7"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pic>
        <p:nvPicPr>
          <p:cNvPr id="16" name="15 Imagen" descr="eptisa fondo azul.jpg"/>
          <p:cNvPicPr>
            <a:picLocks noChangeAspect="1"/>
          </p:cNvPicPr>
          <p:nvPr/>
        </p:nvPicPr>
        <p:blipFill>
          <a:blip r:embed="rId8" cstate="email"/>
          <a:srcRect/>
          <a:stretch>
            <a:fillRect/>
          </a:stretch>
        </p:blipFill>
        <p:spPr>
          <a:xfrm>
            <a:off x="120939" y="89784"/>
            <a:ext cx="853620" cy="314881"/>
          </a:xfrm>
          <a:prstGeom prst="rect">
            <a:avLst/>
          </a:prstGeom>
        </p:spPr>
      </p:pic>
    </p:spTree>
    <p:extLst>
      <p:ext uri="{BB962C8B-B14F-4D97-AF65-F5344CB8AC3E}">
        <p14:creationId xmlns:p14="http://schemas.microsoft.com/office/powerpoint/2010/main" xmlns="" val="6736709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7"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9 Imagen" descr="PANORAMICA Presa Negratin.jpg"/>
          <p:cNvPicPr>
            <a:picLocks noChangeAspect="1"/>
          </p:cNvPicPr>
          <p:nvPr/>
        </p:nvPicPr>
        <p:blipFill>
          <a:blip r:embed="rId6" cstate="email"/>
          <a:stretch>
            <a:fillRect/>
          </a:stretch>
        </p:blipFill>
        <p:spPr>
          <a:xfrm>
            <a:off x="7761312" y="476672"/>
            <a:ext cx="2066679" cy="1524111"/>
          </a:xfrm>
          <a:prstGeom prst="rect">
            <a:avLst/>
          </a:prstGeom>
          <a:ln w="19050">
            <a:solidFill>
              <a:schemeClr val="bg1"/>
            </a:solidFill>
          </a:ln>
        </p:spPr>
      </p:pic>
      <p:pic>
        <p:nvPicPr>
          <p:cNvPr id="11" name="Picture 9" descr="reutilización-grandes-conducciones"/>
          <p:cNvPicPr>
            <a:picLocks noChangeAspect="1" noChangeArrowheads="1"/>
          </p:cNvPicPr>
          <p:nvPr/>
        </p:nvPicPr>
        <p:blipFill>
          <a:blip r:embed="rId7" cstate="email"/>
          <a:srcRect/>
          <a:stretch>
            <a:fillRect/>
          </a:stretch>
        </p:blipFill>
        <p:spPr bwMode="auto">
          <a:xfrm>
            <a:off x="7761312" y="1628801"/>
            <a:ext cx="2066679" cy="1359251"/>
          </a:xfrm>
          <a:prstGeom prst="rect">
            <a:avLst/>
          </a:prstGeom>
          <a:noFill/>
          <a:ln w="19050">
            <a:solidFill>
              <a:schemeClr val="bg1"/>
            </a:solidFill>
          </a:ln>
        </p:spPr>
      </p:pic>
      <p:pic>
        <p:nvPicPr>
          <p:cNvPr id="14" name="Picture 3" descr="Z:\FOTOS\MUNDO\ROMANIA\AGUA Y MEDIO AMBIENTE\Zimnicea - Extension and modernisation of wastewater treatment plant\IMG_0586 (2).jpg"/>
          <p:cNvPicPr>
            <a:picLocks noChangeAspect="1" noChangeArrowheads="1"/>
          </p:cNvPicPr>
          <p:nvPr/>
        </p:nvPicPr>
        <p:blipFill>
          <a:blip r:embed="rId8" cstate="email"/>
          <a:srcRect/>
          <a:stretch>
            <a:fillRect/>
          </a:stretch>
        </p:blipFill>
        <p:spPr bwMode="auto">
          <a:xfrm>
            <a:off x="7761312" y="4005065"/>
            <a:ext cx="2066679" cy="1624887"/>
          </a:xfrm>
          <a:prstGeom prst="rect">
            <a:avLst/>
          </a:prstGeom>
          <a:noFill/>
          <a:ln w="19050">
            <a:solidFill>
              <a:schemeClr val="bg1"/>
            </a:solidFill>
          </a:ln>
        </p:spPr>
      </p:pic>
      <p:pic>
        <p:nvPicPr>
          <p:cNvPr id="15" name="14 Imagen" descr="Solutions.jpg"/>
          <p:cNvPicPr>
            <a:picLocks noChangeAspect="1"/>
          </p:cNvPicPr>
          <p:nvPr/>
        </p:nvPicPr>
        <p:blipFill>
          <a:blip r:embed="rId9" cstate="email"/>
          <a:srcRect/>
          <a:stretch>
            <a:fillRect/>
          </a:stretch>
        </p:blipFill>
        <p:spPr>
          <a:xfrm>
            <a:off x="7761312" y="5229200"/>
            <a:ext cx="2066679" cy="1224136"/>
          </a:xfrm>
          <a:prstGeom prst="rect">
            <a:avLst/>
          </a:prstGeom>
          <a:ln w="19050">
            <a:solidFill>
              <a:schemeClr val="bg1"/>
            </a:solidFill>
          </a:ln>
        </p:spPr>
      </p:pic>
      <p:pic>
        <p:nvPicPr>
          <p:cNvPr id="16" name="15 Imagen" descr="rive.jpg"/>
          <p:cNvPicPr>
            <a:picLocks noChangeAspect="1"/>
          </p:cNvPicPr>
          <p:nvPr/>
        </p:nvPicPr>
        <p:blipFill>
          <a:blip r:embed="rId10" cstate="email"/>
          <a:srcRect/>
          <a:stretch>
            <a:fillRect/>
          </a:stretch>
        </p:blipFill>
        <p:spPr>
          <a:xfrm>
            <a:off x="7761312" y="2852936"/>
            <a:ext cx="2066679" cy="1152128"/>
          </a:xfrm>
          <a:prstGeom prst="rect">
            <a:avLst/>
          </a:prstGeom>
          <a:ln w="19050">
            <a:solidFill>
              <a:schemeClr val="bg1"/>
            </a:solidFill>
          </a:ln>
        </p:spPr>
      </p:pic>
      <p:grpSp>
        <p:nvGrpSpPr>
          <p:cNvPr id="2"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11"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12"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solidFill>
                  <a:prstClr val="white"/>
                </a:solidFill>
              </a:rPr>
              <a:pPr/>
              <a:t>‹#›</a:t>
            </a:fld>
            <a:endParaRPr lang="en-GB" dirty="0">
              <a:solidFill>
                <a:prstClr val="white"/>
              </a:solidFill>
            </a:endParaRPr>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7 Imagen" descr="eptisa fondo azul.jpg"/>
          <p:cNvPicPr>
            <a:picLocks noChangeAspect="1"/>
          </p:cNvPicPr>
          <p:nvPr/>
        </p:nvPicPr>
        <p:blipFill>
          <a:blip r:embed="rId13" cstate="email"/>
          <a:srcRect/>
          <a:stretch>
            <a:fillRect/>
          </a:stretch>
        </p:blipFill>
        <p:spPr>
          <a:xfrm>
            <a:off x="120939" y="89784"/>
            <a:ext cx="853620" cy="314881"/>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710" r:id="rId4"/>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16 Imagen" descr="PANORAMICA Presa Negratin.jpg"/>
          <p:cNvPicPr>
            <a:picLocks noChangeAspect="1"/>
          </p:cNvPicPr>
          <p:nvPr/>
        </p:nvPicPr>
        <p:blipFill>
          <a:blip r:embed="rId3" cstate="email"/>
          <a:srcRect/>
          <a:stretch>
            <a:fillRect/>
          </a:stretch>
        </p:blipFill>
        <p:spPr>
          <a:xfrm>
            <a:off x="0" y="404664"/>
            <a:ext cx="3704861" cy="6120680"/>
          </a:xfrm>
          <a:prstGeom prst="rect">
            <a:avLst/>
          </a:prstGeom>
        </p:spPr>
      </p:pic>
      <p:grpSp>
        <p:nvGrpSpPr>
          <p:cNvPr id="2"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4"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5"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3" name="2 Marcador de texto"/>
          <p:cNvSpPr>
            <a:spLocks noGrp="1"/>
          </p:cNvSpPr>
          <p:nvPr>
            <p:ph type="body" idx="1"/>
          </p:nvPr>
        </p:nvSpPr>
        <p:spPr>
          <a:xfrm>
            <a:off x="4094905" y="692696"/>
            <a:ext cx="5694633" cy="5505475"/>
          </a:xfrm>
          <a:prstGeom prst="rect">
            <a:avLst/>
          </a:prstGeom>
        </p:spPr>
        <p:txBody>
          <a:bodyPr vert="horz" lIns="91440" tIns="45720" rIns="91440" bIns="45720" rtlCol="0" anchor="ctr">
            <a:normAutofit/>
          </a:bodyPr>
          <a:lstStyle/>
          <a:p>
            <a:pPr lvl="0"/>
            <a:r>
              <a:rPr lang="es-ES" dirty="0" smtClean="0"/>
              <a:t>Haga clic para modificar el estilo de texto del patrón</a:t>
            </a:r>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solidFill>
                  <a:prstClr val="white"/>
                </a:solidFill>
              </a:rPr>
              <a:pPr/>
              <a:t>‹#›</a:t>
            </a:fld>
            <a:endParaRPr lang="en-GB" dirty="0">
              <a:solidFill>
                <a:prstClr val="white"/>
              </a:solidFill>
            </a:endParaRPr>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9 Imagen" descr="eptisa fondo azul.jpg"/>
          <p:cNvPicPr>
            <a:picLocks noChangeAspect="1"/>
          </p:cNvPicPr>
          <p:nvPr/>
        </p:nvPicPr>
        <p:blipFill>
          <a:blip r:embed="rId6"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Wingdings" pitchFamily="2" charset="2"/>
        <a:buChar char="§"/>
        <a:defRPr sz="2000" b="1" kern="1200">
          <a:solidFill>
            <a:srgbClr val="00476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476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476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16 Imagen" descr="PANORAMICA Presa Negratin.jpg"/>
          <p:cNvPicPr>
            <a:picLocks noChangeAspect="1"/>
          </p:cNvPicPr>
          <p:nvPr/>
        </p:nvPicPr>
        <p:blipFill>
          <a:blip r:embed="rId3" cstate="email"/>
          <a:srcRect/>
          <a:stretch>
            <a:fillRect/>
          </a:stretch>
        </p:blipFill>
        <p:spPr>
          <a:xfrm>
            <a:off x="0" y="404664"/>
            <a:ext cx="3704861" cy="6120680"/>
          </a:xfrm>
          <a:prstGeom prst="rect">
            <a:avLst/>
          </a:prstGeom>
        </p:spPr>
      </p:pic>
      <p:grpSp>
        <p:nvGrpSpPr>
          <p:cNvPr id="2"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4"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5"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3" name="2 Marcador de texto"/>
          <p:cNvSpPr>
            <a:spLocks noGrp="1"/>
          </p:cNvSpPr>
          <p:nvPr>
            <p:ph type="body" idx="1"/>
          </p:nvPr>
        </p:nvSpPr>
        <p:spPr>
          <a:xfrm>
            <a:off x="4094905" y="692696"/>
            <a:ext cx="5694633" cy="5505475"/>
          </a:xfrm>
          <a:prstGeom prst="rect">
            <a:avLst/>
          </a:prstGeom>
        </p:spPr>
        <p:txBody>
          <a:bodyPr vert="horz" lIns="91440" tIns="45720" rIns="91440" bIns="45720" rtlCol="0" anchor="ctr">
            <a:normAutofit/>
          </a:bodyPr>
          <a:lstStyle/>
          <a:p>
            <a:pPr lvl="0"/>
            <a:r>
              <a:rPr lang="es-ES" dirty="0" smtClean="0"/>
              <a:t>Haga clic para modificar el estilo de texto del patrón</a:t>
            </a:r>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solidFill>
                  <a:prstClr val="white"/>
                </a:solidFill>
              </a:rPr>
              <a:pPr/>
              <a:t>‹#›</a:t>
            </a:fld>
            <a:endParaRPr lang="en-GB" dirty="0">
              <a:solidFill>
                <a:prstClr val="white"/>
              </a:solidFill>
            </a:endParaRPr>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9 Imagen" descr="eptisa fondo azul.jpg"/>
          <p:cNvPicPr>
            <a:picLocks noChangeAspect="1"/>
          </p:cNvPicPr>
          <p:nvPr/>
        </p:nvPicPr>
        <p:blipFill>
          <a:blip r:embed="rId6"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Wingdings" pitchFamily="2" charset="2"/>
        <a:buChar char="§"/>
        <a:defRPr sz="2000" b="1" kern="1200">
          <a:solidFill>
            <a:srgbClr val="00476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476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476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11"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12"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2" name="1 Marcador de título"/>
          <p:cNvSpPr>
            <a:spLocks noGrp="1"/>
          </p:cNvSpPr>
          <p:nvPr>
            <p:ph type="title"/>
          </p:nvPr>
        </p:nvSpPr>
        <p:spPr>
          <a:xfrm>
            <a:off x="495300" y="548680"/>
            <a:ext cx="8915400" cy="868958"/>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n-GB" dirty="0"/>
          </a:p>
        </p:txBody>
      </p:sp>
      <p:sp>
        <p:nvSpPr>
          <p:cNvPr id="3" name="2 Marcador de texto"/>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GB" dirty="0"/>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pPr/>
              <a:t>‹#›</a:t>
            </a:fld>
            <a:endParaRPr lang="en-GB" dirty="0"/>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7 Imagen" descr="eptisa fondo azul.jpg"/>
          <p:cNvPicPr>
            <a:picLocks noChangeAspect="1"/>
          </p:cNvPicPr>
          <p:nvPr/>
        </p:nvPicPr>
        <p:blipFill>
          <a:blip r:embed="rId13"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99" r:id="rId8"/>
    <p:sldLayoutId id="2147483708" r:id="rId9"/>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descr="\\Srvnas03\marketing\MATERIAL PROMOCIONAL\0_MATERIAL BASICO FOLLETOS\Portadas + pie de pagina\mapa mundo_naranja_pq.jpg"/>
          <p:cNvPicPr>
            <a:picLocks noChangeAspect="1" noChangeArrowheads="1"/>
          </p:cNvPicPr>
          <p:nvPr/>
        </p:nvPicPr>
        <p:blipFill>
          <a:blip r:embed="rId3" cstate="email"/>
          <a:srcRect/>
          <a:stretch>
            <a:fillRect/>
          </a:stretch>
        </p:blipFill>
        <p:spPr bwMode="auto">
          <a:xfrm>
            <a:off x="428498" y="714356"/>
            <a:ext cx="9049005" cy="5814322"/>
          </a:xfrm>
          <a:prstGeom prst="rect">
            <a:avLst/>
          </a:prstGeom>
          <a:noFill/>
        </p:spPr>
      </p:pic>
      <p:sp>
        <p:nvSpPr>
          <p:cNvPr id="11" name="10 Rectángulo"/>
          <p:cNvSpPr/>
          <p:nvPr/>
        </p:nvSpPr>
        <p:spPr>
          <a:xfrm>
            <a:off x="0" y="452732"/>
            <a:ext cx="9906000" cy="597666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4"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5"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2" name="1 Marcador de título"/>
          <p:cNvSpPr>
            <a:spLocks noGrp="1"/>
          </p:cNvSpPr>
          <p:nvPr>
            <p:ph type="title"/>
          </p:nvPr>
        </p:nvSpPr>
        <p:spPr>
          <a:xfrm>
            <a:off x="495300" y="548680"/>
            <a:ext cx="8915400" cy="868958"/>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n-GB" dirty="0"/>
          </a:p>
        </p:txBody>
      </p:sp>
      <p:sp>
        <p:nvSpPr>
          <p:cNvPr id="3" name="2 Marcador de texto"/>
          <p:cNvSpPr>
            <a:spLocks noGrp="1"/>
          </p:cNvSpPr>
          <p:nvPr>
            <p:ph type="body" idx="1"/>
          </p:nvPr>
        </p:nvSpPr>
        <p:spPr>
          <a:xfrm>
            <a:off x="495300" y="1617681"/>
            <a:ext cx="89154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GB" dirty="0"/>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pPr/>
              <a:t>‹#›</a:t>
            </a:fld>
            <a:endParaRPr lang="en-GB" dirty="0"/>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13 Imagen" descr="eptisa fondo azul.jpg"/>
          <p:cNvPicPr>
            <a:picLocks noChangeAspect="1"/>
          </p:cNvPicPr>
          <p:nvPr/>
        </p:nvPicPr>
        <p:blipFill>
          <a:blip r:embed="rId6"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9 Imagen" descr="PANORAMICA Presa Negratin.jpg"/>
          <p:cNvPicPr>
            <a:picLocks noChangeAspect="1"/>
          </p:cNvPicPr>
          <p:nvPr/>
        </p:nvPicPr>
        <p:blipFill>
          <a:blip r:embed="rId5" cstate="email"/>
          <a:stretch>
            <a:fillRect/>
          </a:stretch>
        </p:blipFill>
        <p:spPr>
          <a:xfrm>
            <a:off x="7761312" y="476672"/>
            <a:ext cx="2066679" cy="1524111"/>
          </a:xfrm>
          <a:prstGeom prst="rect">
            <a:avLst/>
          </a:prstGeom>
          <a:ln w="19050">
            <a:solidFill>
              <a:schemeClr val="bg1"/>
            </a:solidFill>
          </a:ln>
        </p:spPr>
      </p:pic>
      <p:pic>
        <p:nvPicPr>
          <p:cNvPr id="11" name="Picture 9" descr="reutilización-grandes-conducciones"/>
          <p:cNvPicPr>
            <a:picLocks noChangeAspect="1" noChangeArrowheads="1"/>
          </p:cNvPicPr>
          <p:nvPr/>
        </p:nvPicPr>
        <p:blipFill>
          <a:blip r:embed="rId6" cstate="email"/>
          <a:srcRect/>
          <a:stretch>
            <a:fillRect/>
          </a:stretch>
        </p:blipFill>
        <p:spPr bwMode="auto">
          <a:xfrm>
            <a:off x="7761312" y="1628801"/>
            <a:ext cx="2066679" cy="1359251"/>
          </a:xfrm>
          <a:prstGeom prst="rect">
            <a:avLst/>
          </a:prstGeom>
          <a:noFill/>
          <a:ln w="19050">
            <a:solidFill>
              <a:schemeClr val="bg1"/>
            </a:solidFill>
          </a:ln>
        </p:spPr>
      </p:pic>
      <p:pic>
        <p:nvPicPr>
          <p:cNvPr id="14" name="Picture 3" descr="Z:\FOTOS\MUNDO\ROMANIA\AGUA Y MEDIO AMBIENTE\Zimnicea - Extension and modernisation of wastewater treatment plant\IMG_0586 (2).jpg"/>
          <p:cNvPicPr>
            <a:picLocks noChangeAspect="1" noChangeArrowheads="1"/>
          </p:cNvPicPr>
          <p:nvPr/>
        </p:nvPicPr>
        <p:blipFill>
          <a:blip r:embed="rId7" cstate="email"/>
          <a:srcRect/>
          <a:stretch>
            <a:fillRect/>
          </a:stretch>
        </p:blipFill>
        <p:spPr bwMode="auto">
          <a:xfrm>
            <a:off x="7761312" y="4005065"/>
            <a:ext cx="2066679" cy="1624887"/>
          </a:xfrm>
          <a:prstGeom prst="rect">
            <a:avLst/>
          </a:prstGeom>
          <a:noFill/>
          <a:ln w="19050">
            <a:solidFill>
              <a:schemeClr val="bg1"/>
            </a:solidFill>
          </a:ln>
        </p:spPr>
      </p:pic>
      <p:pic>
        <p:nvPicPr>
          <p:cNvPr id="15" name="14 Imagen" descr="Solutions.jpg"/>
          <p:cNvPicPr>
            <a:picLocks noChangeAspect="1"/>
          </p:cNvPicPr>
          <p:nvPr/>
        </p:nvPicPr>
        <p:blipFill>
          <a:blip r:embed="rId8" cstate="email"/>
          <a:srcRect/>
          <a:stretch>
            <a:fillRect/>
          </a:stretch>
        </p:blipFill>
        <p:spPr>
          <a:xfrm>
            <a:off x="7761312" y="5229200"/>
            <a:ext cx="2066679" cy="1224136"/>
          </a:xfrm>
          <a:prstGeom prst="rect">
            <a:avLst/>
          </a:prstGeom>
          <a:ln w="19050">
            <a:solidFill>
              <a:schemeClr val="bg1"/>
            </a:solidFill>
          </a:ln>
        </p:spPr>
      </p:pic>
      <p:pic>
        <p:nvPicPr>
          <p:cNvPr id="16" name="15 Imagen" descr="rive.jpg"/>
          <p:cNvPicPr>
            <a:picLocks noChangeAspect="1"/>
          </p:cNvPicPr>
          <p:nvPr/>
        </p:nvPicPr>
        <p:blipFill>
          <a:blip r:embed="rId9" cstate="email"/>
          <a:srcRect/>
          <a:stretch>
            <a:fillRect/>
          </a:stretch>
        </p:blipFill>
        <p:spPr>
          <a:xfrm>
            <a:off x="7761312" y="2852936"/>
            <a:ext cx="2066679" cy="1152128"/>
          </a:xfrm>
          <a:prstGeom prst="rect">
            <a:avLst/>
          </a:prstGeom>
          <a:ln w="19050">
            <a:solidFill>
              <a:schemeClr val="bg1"/>
            </a:solidFill>
          </a:ln>
        </p:spPr>
      </p:pic>
      <p:grpSp>
        <p:nvGrpSpPr>
          <p:cNvPr id="4"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10"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11"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pPr/>
              <a:t>‹#›</a:t>
            </a:fld>
            <a:endParaRPr lang="en-GB" dirty="0"/>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16 Imagen" descr="eptisa fondo azul.jpg"/>
          <p:cNvPicPr>
            <a:picLocks noChangeAspect="1"/>
          </p:cNvPicPr>
          <p:nvPr/>
        </p:nvPicPr>
        <p:blipFill>
          <a:blip r:embed="rId12"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87" r:id="rId2"/>
    <p:sldLayoutId id="2147483709" r:id="rId3"/>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16 Imagen" descr="PANORAMICA Presa Negratin.jpg"/>
          <p:cNvPicPr>
            <a:picLocks noChangeAspect="1"/>
          </p:cNvPicPr>
          <p:nvPr/>
        </p:nvPicPr>
        <p:blipFill>
          <a:blip r:embed="rId3" cstate="email"/>
          <a:srcRect/>
          <a:stretch>
            <a:fillRect/>
          </a:stretch>
        </p:blipFill>
        <p:spPr>
          <a:xfrm>
            <a:off x="0" y="404664"/>
            <a:ext cx="3704861" cy="6120680"/>
          </a:xfrm>
          <a:prstGeom prst="rect">
            <a:avLst/>
          </a:prstGeom>
        </p:spPr>
      </p:pic>
      <p:grpSp>
        <p:nvGrpSpPr>
          <p:cNvPr id="2"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4"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5"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3" name="2 Marcador de texto"/>
          <p:cNvSpPr>
            <a:spLocks noGrp="1"/>
          </p:cNvSpPr>
          <p:nvPr>
            <p:ph type="body" idx="1"/>
          </p:nvPr>
        </p:nvSpPr>
        <p:spPr>
          <a:xfrm>
            <a:off x="4094905" y="692696"/>
            <a:ext cx="5694633" cy="5505475"/>
          </a:xfrm>
          <a:prstGeom prst="rect">
            <a:avLst/>
          </a:prstGeom>
        </p:spPr>
        <p:txBody>
          <a:bodyPr vert="horz" lIns="91440" tIns="45720" rIns="91440" bIns="45720" rtlCol="0" anchor="ctr">
            <a:normAutofit/>
          </a:bodyPr>
          <a:lstStyle/>
          <a:p>
            <a:pPr lvl="0"/>
            <a:r>
              <a:rPr lang="es-ES" dirty="0" smtClean="0"/>
              <a:t>Haga clic para modificar el estilo de texto del patrón</a:t>
            </a:r>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pPr/>
              <a:t>‹#›</a:t>
            </a:fld>
            <a:endParaRPr lang="en-GB" dirty="0"/>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9 Imagen" descr="eptisa fondo azul.jpg"/>
          <p:cNvPicPr>
            <a:picLocks noChangeAspect="1"/>
          </p:cNvPicPr>
          <p:nvPr/>
        </p:nvPicPr>
        <p:blipFill>
          <a:blip r:embed="rId6"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Wingdings" pitchFamily="2" charset="2"/>
        <a:buChar char="§"/>
        <a:defRPr sz="2000" b="1" kern="1200">
          <a:solidFill>
            <a:srgbClr val="00476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476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476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9 Imagen" descr="1800-Almendros. Montaje tub. desde pK 843.jpg"/>
          <p:cNvPicPr>
            <a:picLocks noChangeAspect="1"/>
          </p:cNvPicPr>
          <p:nvPr/>
        </p:nvPicPr>
        <p:blipFill>
          <a:blip r:embed="rId4" cstate="email"/>
          <a:srcRect/>
          <a:stretch>
            <a:fillRect/>
          </a:stretch>
        </p:blipFill>
        <p:spPr>
          <a:xfrm>
            <a:off x="0" y="305272"/>
            <a:ext cx="3666407" cy="6552728"/>
          </a:xfrm>
          <a:prstGeom prst="rect">
            <a:avLst/>
          </a:prstGeom>
        </p:spPr>
      </p:pic>
      <p:grpSp>
        <p:nvGrpSpPr>
          <p:cNvPr id="2"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5"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6"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3" name="2 Marcador de texto"/>
          <p:cNvSpPr>
            <a:spLocks noGrp="1"/>
          </p:cNvSpPr>
          <p:nvPr>
            <p:ph type="body" idx="1"/>
          </p:nvPr>
        </p:nvSpPr>
        <p:spPr>
          <a:xfrm>
            <a:off x="4094905" y="692696"/>
            <a:ext cx="5694633" cy="5505475"/>
          </a:xfrm>
          <a:prstGeom prst="rect">
            <a:avLst/>
          </a:prstGeom>
        </p:spPr>
        <p:txBody>
          <a:bodyPr vert="horz" lIns="91440" tIns="45720" rIns="91440" bIns="45720" rtlCol="0" anchor="ctr">
            <a:normAutofit/>
          </a:bodyPr>
          <a:lstStyle/>
          <a:p>
            <a:pPr lvl="0"/>
            <a:r>
              <a:rPr lang="es-ES" dirty="0" smtClean="0"/>
              <a:t>Haga clic para modificar el estilo de texto del patrón</a:t>
            </a:r>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pPr/>
              <a:t>‹#›</a:t>
            </a:fld>
            <a:endParaRPr lang="en-GB" dirty="0"/>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10 Imagen" descr="eptisa fondo azul.jpg"/>
          <p:cNvPicPr>
            <a:picLocks noChangeAspect="1"/>
          </p:cNvPicPr>
          <p:nvPr/>
        </p:nvPicPr>
        <p:blipFill>
          <a:blip r:embed="rId7"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98" r:id="rId2"/>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Wingdings" pitchFamily="2" charset="2"/>
        <a:buChar char="§"/>
        <a:defRPr sz="2000" b="1" kern="1200">
          <a:solidFill>
            <a:srgbClr val="00476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476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476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10 Imagen" descr="Río Sella.JPG"/>
          <p:cNvPicPr>
            <a:picLocks noChangeAspect="1"/>
          </p:cNvPicPr>
          <p:nvPr/>
        </p:nvPicPr>
        <p:blipFill>
          <a:blip r:embed="rId3" cstate="email"/>
          <a:srcRect/>
          <a:stretch>
            <a:fillRect/>
          </a:stretch>
        </p:blipFill>
        <p:spPr>
          <a:xfrm>
            <a:off x="0" y="404664"/>
            <a:ext cx="3704861" cy="6120680"/>
          </a:xfrm>
          <a:prstGeom prst="rect">
            <a:avLst/>
          </a:prstGeom>
        </p:spPr>
      </p:pic>
      <p:grpSp>
        <p:nvGrpSpPr>
          <p:cNvPr id="2"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4"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5"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3" name="2 Marcador de texto"/>
          <p:cNvSpPr>
            <a:spLocks noGrp="1"/>
          </p:cNvSpPr>
          <p:nvPr>
            <p:ph type="body" idx="1"/>
          </p:nvPr>
        </p:nvSpPr>
        <p:spPr>
          <a:xfrm>
            <a:off x="4094905" y="692696"/>
            <a:ext cx="5694633" cy="5505475"/>
          </a:xfrm>
          <a:prstGeom prst="rect">
            <a:avLst/>
          </a:prstGeom>
        </p:spPr>
        <p:txBody>
          <a:bodyPr vert="horz" lIns="91440" tIns="45720" rIns="91440" bIns="45720" rtlCol="0" anchor="ctr">
            <a:normAutofit/>
          </a:bodyPr>
          <a:lstStyle/>
          <a:p>
            <a:pPr lvl="0"/>
            <a:r>
              <a:rPr lang="es-ES" dirty="0" smtClean="0"/>
              <a:t>Haga clic para modificar el estilo de texto del patrón</a:t>
            </a:r>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pPr/>
              <a:t>‹#›</a:t>
            </a:fld>
            <a:endParaRPr lang="en-GB" dirty="0"/>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9 Imagen" descr="eptisa fondo azul.jpg"/>
          <p:cNvPicPr>
            <a:picLocks noChangeAspect="1"/>
          </p:cNvPicPr>
          <p:nvPr/>
        </p:nvPicPr>
        <p:blipFill>
          <a:blip r:embed="rId6"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Wingdings" pitchFamily="2" charset="2"/>
        <a:buChar char="§"/>
        <a:defRPr sz="2000" b="1" kern="1200">
          <a:solidFill>
            <a:srgbClr val="00476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476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476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13 Imagen" descr="IMG_0586 (2).jpg"/>
          <p:cNvPicPr>
            <a:picLocks noChangeAspect="1"/>
          </p:cNvPicPr>
          <p:nvPr/>
        </p:nvPicPr>
        <p:blipFill>
          <a:blip r:embed="rId3" cstate="email"/>
          <a:srcRect/>
          <a:stretch>
            <a:fillRect/>
          </a:stretch>
        </p:blipFill>
        <p:spPr>
          <a:xfrm>
            <a:off x="0" y="360040"/>
            <a:ext cx="3666407" cy="6453336"/>
          </a:xfrm>
          <a:prstGeom prst="rect">
            <a:avLst/>
          </a:prstGeom>
        </p:spPr>
      </p:pic>
      <p:grpSp>
        <p:nvGrpSpPr>
          <p:cNvPr id="2"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4"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5"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3" name="2 Marcador de texto"/>
          <p:cNvSpPr>
            <a:spLocks noGrp="1"/>
          </p:cNvSpPr>
          <p:nvPr>
            <p:ph type="body" idx="1"/>
          </p:nvPr>
        </p:nvSpPr>
        <p:spPr>
          <a:xfrm>
            <a:off x="4094905" y="692696"/>
            <a:ext cx="5694633" cy="5505475"/>
          </a:xfrm>
          <a:prstGeom prst="rect">
            <a:avLst/>
          </a:prstGeom>
        </p:spPr>
        <p:txBody>
          <a:bodyPr vert="horz" lIns="91440" tIns="45720" rIns="91440" bIns="45720" rtlCol="0" anchor="ctr">
            <a:normAutofit/>
          </a:bodyPr>
          <a:lstStyle/>
          <a:p>
            <a:pPr lvl="0"/>
            <a:r>
              <a:rPr lang="es-ES" dirty="0" smtClean="0"/>
              <a:t>Haga clic para modificar el estilo de texto del patrón</a:t>
            </a:r>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pPr/>
              <a:t>‹#›</a:t>
            </a:fld>
            <a:endParaRPr lang="en-GB" dirty="0"/>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9 Imagen" descr="eptisa fondo azul.jpg"/>
          <p:cNvPicPr>
            <a:picLocks noChangeAspect="1"/>
          </p:cNvPicPr>
          <p:nvPr/>
        </p:nvPicPr>
        <p:blipFill>
          <a:blip r:embed="rId6"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Wingdings" pitchFamily="2" charset="2"/>
        <a:buChar char="§"/>
        <a:defRPr sz="2000" b="1" kern="1200">
          <a:solidFill>
            <a:srgbClr val="00476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476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476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13 Imagen" descr="IMG_3777.jpg"/>
          <p:cNvPicPr>
            <a:picLocks noChangeAspect="1"/>
          </p:cNvPicPr>
          <p:nvPr/>
        </p:nvPicPr>
        <p:blipFill>
          <a:blip r:embed="rId3" cstate="email"/>
          <a:srcRect/>
          <a:stretch>
            <a:fillRect/>
          </a:stretch>
        </p:blipFill>
        <p:spPr>
          <a:xfrm>
            <a:off x="0" y="476672"/>
            <a:ext cx="3666407" cy="6096000"/>
          </a:xfrm>
          <a:prstGeom prst="rect">
            <a:avLst/>
          </a:prstGeom>
        </p:spPr>
      </p:pic>
      <p:grpSp>
        <p:nvGrpSpPr>
          <p:cNvPr id="2" name="10 Grupo"/>
          <p:cNvGrpSpPr/>
          <p:nvPr/>
        </p:nvGrpSpPr>
        <p:grpSpPr>
          <a:xfrm>
            <a:off x="0" y="6310314"/>
            <a:ext cx="9906000" cy="719137"/>
            <a:chOff x="0" y="6310313"/>
            <a:chExt cx="9144000" cy="719137"/>
          </a:xfrm>
        </p:grpSpPr>
        <p:pic>
          <p:nvPicPr>
            <p:cNvPr id="12" name="Picture 3" descr="C:\Users\Nieves\Desktop\BANDA Inferior eptisa ppt horizon.jpg"/>
            <p:cNvPicPr>
              <a:picLocks noChangeAspect="1" noChangeArrowheads="1"/>
            </p:cNvPicPr>
            <p:nvPr userDrawn="1"/>
          </p:nvPicPr>
          <p:blipFill>
            <a:blip r:embed="rId4" cstate="email"/>
            <a:srcRect/>
            <a:stretch>
              <a:fillRect/>
            </a:stretch>
          </p:blipFill>
          <p:spPr bwMode="auto">
            <a:xfrm>
              <a:off x="0" y="6453188"/>
              <a:ext cx="9144000" cy="431800"/>
            </a:xfrm>
            <a:prstGeom prst="rect">
              <a:avLst/>
            </a:prstGeom>
            <a:noFill/>
            <a:ln w="9525">
              <a:noFill/>
              <a:miter lim="800000"/>
              <a:headEnd/>
              <a:tailEnd/>
            </a:ln>
          </p:spPr>
        </p:pic>
        <p:pic>
          <p:nvPicPr>
            <p:cNvPr id="13" name="Picture 11"/>
            <p:cNvPicPr>
              <a:picLocks noChangeAspect="1" noChangeArrowheads="1"/>
            </p:cNvPicPr>
            <p:nvPr userDrawn="1"/>
          </p:nvPicPr>
          <p:blipFill>
            <a:blip r:embed="rId5" cstate="email">
              <a:clrChange>
                <a:clrFrom>
                  <a:srgbClr val="02466B"/>
                </a:clrFrom>
                <a:clrTo>
                  <a:srgbClr val="02466B">
                    <a:alpha val="0"/>
                  </a:srgbClr>
                </a:clrTo>
              </a:clrChange>
            </a:blip>
            <a:srcRect/>
            <a:stretch>
              <a:fillRect/>
            </a:stretch>
          </p:blipFill>
          <p:spPr bwMode="auto">
            <a:xfrm>
              <a:off x="195263" y="6310313"/>
              <a:ext cx="560387" cy="719137"/>
            </a:xfrm>
            <a:prstGeom prst="rect">
              <a:avLst/>
            </a:prstGeom>
            <a:noFill/>
            <a:ln w="9525">
              <a:noFill/>
              <a:miter lim="800000"/>
              <a:headEnd/>
              <a:tailEnd/>
            </a:ln>
          </p:spPr>
        </p:pic>
      </p:grpSp>
      <p:sp>
        <p:nvSpPr>
          <p:cNvPr id="3" name="2 Marcador de texto"/>
          <p:cNvSpPr>
            <a:spLocks noGrp="1"/>
          </p:cNvSpPr>
          <p:nvPr>
            <p:ph type="body" idx="1"/>
          </p:nvPr>
        </p:nvSpPr>
        <p:spPr>
          <a:xfrm>
            <a:off x="4094905" y="692696"/>
            <a:ext cx="5694633" cy="5505475"/>
          </a:xfrm>
          <a:prstGeom prst="rect">
            <a:avLst/>
          </a:prstGeom>
        </p:spPr>
        <p:txBody>
          <a:bodyPr vert="horz" lIns="91440" tIns="45720" rIns="91440" bIns="45720" rtlCol="0" anchor="ctr">
            <a:normAutofit/>
          </a:bodyPr>
          <a:lstStyle/>
          <a:p>
            <a:pPr lvl="0"/>
            <a:r>
              <a:rPr lang="es-ES" dirty="0" smtClean="0"/>
              <a:t>Haga clic para modificar el estilo de texto del patrón</a:t>
            </a:r>
          </a:p>
        </p:txBody>
      </p:sp>
      <p:sp>
        <p:nvSpPr>
          <p:cNvPr id="6" name="5 Marcador de número de diapositiva"/>
          <p:cNvSpPr>
            <a:spLocks noGrp="1"/>
          </p:cNvSpPr>
          <p:nvPr>
            <p:ph type="sldNum" sz="quarter" idx="4"/>
          </p:nvPr>
        </p:nvSpPr>
        <p:spPr>
          <a:xfrm>
            <a:off x="7099300" y="6520260"/>
            <a:ext cx="23114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A684AB75-CD00-4A29-96A0-A286FF53464A}" type="slidenum">
              <a:rPr lang="en-GB" smtClean="0"/>
              <a:pPr/>
              <a:t>‹#›</a:t>
            </a:fld>
            <a:endParaRPr lang="en-GB" dirty="0"/>
          </a:p>
        </p:txBody>
      </p:sp>
      <p:sp>
        <p:nvSpPr>
          <p:cNvPr id="7" name="6 Rectángulo"/>
          <p:cNvSpPr/>
          <p:nvPr/>
        </p:nvSpPr>
        <p:spPr>
          <a:xfrm>
            <a:off x="0" y="0"/>
            <a:ext cx="9906000" cy="476672"/>
          </a:xfrm>
          <a:prstGeom prst="rect">
            <a:avLst/>
          </a:prstGeom>
          <a:solidFill>
            <a:srgbClr val="00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9 Imagen" descr="eptisa fondo azul.jpg"/>
          <p:cNvPicPr>
            <a:picLocks noChangeAspect="1"/>
          </p:cNvPicPr>
          <p:nvPr/>
        </p:nvPicPr>
        <p:blipFill>
          <a:blip r:embed="rId6" cstate="email"/>
          <a:srcRect/>
          <a:stretch>
            <a:fillRect/>
          </a:stretch>
        </p:blipFill>
        <p:spPr>
          <a:xfrm>
            <a:off x="120939" y="89784"/>
            <a:ext cx="760095" cy="314881"/>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p:titleStyle>
    <p:bodyStyle>
      <a:lvl1pPr marL="342900" indent="-342900" algn="l" defTabSz="914400" rtl="0" eaLnBrk="1" latinLnBrk="0" hangingPunct="1">
        <a:spcBef>
          <a:spcPct val="20000"/>
        </a:spcBef>
        <a:buFont typeface="Wingdings" pitchFamily="2" charset="2"/>
        <a:buChar char="§"/>
        <a:defRPr sz="2000" b="1" kern="1200">
          <a:solidFill>
            <a:srgbClr val="00476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476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476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47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9.jpe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6.xml"/><Relationship Id="rId7" Type="http://schemas.openxmlformats.org/officeDocument/2006/relationships/image" Target="../media/image36.png"/><Relationship Id="rId12" Type="http://schemas.openxmlformats.org/officeDocument/2006/relationships/image" Target="../media/image41.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oleObject" Target="../embeddings/oleObject1.bin"/><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Título"/>
          <p:cNvSpPr txBox="1">
            <a:spLocks/>
          </p:cNvSpPr>
          <p:nvPr/>
        </p:nvSpPr>
        <p:spPr>
          <a:xfrm>
            <a:off x="-39555" y="255786"/>
            <a:ext cx="2886321" cy="2093094"/>
          </a:xfrm>
          <a:prstGeom prst="rect">
            <a:avLst/>
          </a:prstGeom>
        </p:spPr>
        <p:txBody>
          <a:bodyPr/>
          <a:lstStyle/>
          <a:p>
            <a:pPr lvl="0" algn="ctr">
              <a:spcBef>
                <a:spcPct val="0"/>
              </a:spcBef>
              <a:defRPr/>
            </a:pPr>
            <a:r>
              <a:rPr lang="en-US" sz="2200" b="1" dirty="0" smtClean="0">
                <a:solidFill>
                  <a:schemeClr val="bg1"/>
                </a:solidFill>
                <a:latin typeface="Arial" pitchFamily="34" charset="0"/>
                <a:ea typeface="+mj-ea"/>
                <a:cs typeface="Arial" pitchFamily="34" charset="0"/>
              </a:rPr>
              <a:t>Best practices for hydro meteorological network design, revision and improvement of existing infrastructures</a:t>
            </a:r>
          </a:p>
        </p:txBody>
      </p:sp>
      <p:sp>
        <p:nvSpPr>
          <p:cNvPr id="4" name="3 CuadroTexto"/>
          <p:cNvSpPr txBox="1"/>
          <p:nvPr/>
        </p:nvSpPr>
        <p:spPr>
          <a:xfrm>
            <a:off x="116463" y="5301209"/>
            <a:ext cx="2386986" cy="1015663"/>
          </a:xfrm>
          <a:prstGeom prst="rect">
            <a:avLst/>
          </a:prstGeom>
          <a:noFill/>
        </p:spPr>
        <p:txBody>
          <a:bodyPr wrap="square" rtlCol="0">
            <a:spAutoFit/>
          </a:bodyPr>
          <a:lstStyle/>
          <a:p>
            <a:pPr algn="l"/>
            <a:r>
              <a:rPr lang="en-GB" sz="1000" b="0" dirty="0" smtClean="0">
                <a:solidFill>
                  <a:schemeClr val="bg1"/>
                </a:solidFill>
                <a:latin typeface="Arial" pitchFamily="34" charset="0"/>
                <a:cs typeface="Arial" pitchFamily="34" charset="0"/>
              </a:rPr>
              <a:t>Emilio </a:t>
            </a:r>
            <a:r>
              <a:rPr lang="en-GB" sz="1000" b="0" dirty="0" err="1" smtClean="0">
                <a:solidFill>
                  <a:schemeClr val="bg1"/>
                </a:solidFill>
                <a:latin typeface="Arial" pitchFamily="34" charset="0"/>
                <a:cs typeface="Arial" pitchFamily="34" charset="0"/>
              </a:rPr>
              <a:t>Muñoz</a:t>
            </a:r>
            <a:r>
              <a:rPr lang="en-GB" sz="1000" b="0" dirty="0" smtClean="0">
                <a:solidFill>
                  <a:schemeClr val="bg1"/>
                </a:solidFill>
                <a:latin typeface="Arial" pitchFamily="34" charset="0"/>
                <a:cs typeface="Arial" pitchFamily="34" charset="0"/>
              </a:rPr>
              <a:t>, 35-37</a:t>
            </a:r>
          </a:p>
          <a:p>
            <a:pPr algn="l"/>
            <a:r>
              <a:rPr lang="en-GB" sz="1000" b="0" dirty="0" smtClean="0">
                <a:solidFill>
                  <a:schemeClr val="bg1"/>
                </a:solidFill>
                <a:latin typeface="Arial" pitchFamily="34" charset="0"/>
                <a:cs typeface="Arial" pitchFamily="34" charset="0"/>
              </a:rPr>
              <a:t>28037 Madrid ·  Spain</a:t>
            </a:r>
          </a:p>
          <a:p>
            <a:pPr algn="l"/>
            <a:r>
              <a:rPr lang="en-GB" sz="1000" b="0" dirty="0" smtClean="0">
                <a:solidFill>
                  <a:schemeClr val="bg1"/>
                </a:solidFill>
                <a:latin typeface="Arial" pitchFamily="34" charset="0"/>
                <a:cs typeface="Arial" pitchFamily="34" charset="0"/>
              </a:rPr>
              <a:t>T. +34 91 594 95 00</a:t>
            </a:r>
          </a:p>
          <a:p>
            <a:pPr algn="l"/>
            <a:r>
              <a:rPr lang="en-GB" sz="1000" b="0" dirty="0" smtClean="0">
                <a:solidFill>
                  <a:schemeClr val="bg1"/>
                </a:solidFill>
                <a:latin typeface="Arial" pitchFamily="34" charset="0"/>
                <a:cs typeface="Arial" pitchFamily="34" charset="0"/>
              </a:rPr>
              <a:t>F. </a:t>
            </a:r>
            <a:r>
              <a:rPr lang="es-ES" sz="1000" b="0" dirty="0" smtClean="0">
                <a:solidFill>
                  <a:schemeClr val="bg1"/>
                </a:solidFill>
                <a:latin typeface="Arial" pitchFamily="34" charset="0"/>
                <a:cs typeface="Arial" pitchFamily="34" charset="0"/>
              </a:rPr>
              <a:t>+34 91 446 55 46</a:t>
            </a:r>
          </a:p>
          <a:p>
            <a:pPr algn="l"/>
            <a:r>
              <a:rPr lang="es-ES" sz="1000" b="0" dirty="0" smtClean="0">
                <a:solidFill>
                  <a:schemeClr val="bg1"/>
                </a:solidFill>
                <a:latin typeface="Arial" pitchFamily="34" charset="0"/>
                <a:cs typeface="Arial" pitchFamily="34" charset="0"/>
              </a:rPr>
              <a:t>E-mail: eptisa@eptisa.com</a:t>
            </a:r>
          </a:p>
          <a:p>
            <a:pPr algn="l"/>
            <a:r>
              <a:rPr lang="es-ES" sz="1000" b="0" dirty="0" smtClean="0">
                <a:solidFill>
                  <a:schemeClr val="bg1"/>
                </a:solidFill>
                <a:latin typeface="Arial" pitchFamily="34" charset="0"/>
                <a:cs typeface="Arial" pitchFamily="34" charset="0"/>
              </a:rPr>
              <a:t>www.eptisa.com</a:t>
            </a:r>
            <a:endParaRPr lang="en-GB" dirty="0">
              <a:solidFill>
                <a:schemeClr val="bg1"/>
              </a:solidFill>
              <a:latin typeface="Arial" pitchFamily="34" charset="0"/>
              <a:cs typeface="Arial" pitchFamily="34" charset="0"/>
            </a:endParaRPr>
          </a:p>
        </p:txBody>
      </p:sp>
      <p:pic>
        <p:nvPicPr>
          <p:cNvPr id="6" name="5 Imagen" descr="youtube.jpg"/>
          <p:cNvPicPr>
            <a:picLocks noChangeAspect="1"/>
          </p:cNvPicPr>
          <p:nvPr/>
        </p:nvPicPr>
        <p:blipFill>
          <a:blip r:embed="rId3" cstate="email"/>
          <a:stretch>
            <a:fillRect/>
          </a:stretch>
        </p:blipFill>
        <p:spPr>
          <a:xfrm>
            <a:off x="1130575" y="6381328"/>
            <a:ext cx="292500" cy="270000"/>
          </a:xfrm>
          <a:prstGeom prst="rect">
            <a:avLst/>
          </a:prstGeom>
        </p:spPr>
      </p:pic>
      <p:pic>
        <p:nvPicPr>
          <p:cNvPr id="7" name="6 Imagen" descr="facebook.jpg"/>
          <p:cNvPicPr>
            <a:picLocks noChangeAspect="1"/>
          </p:cNvPicPr>
          <p:nvPr/>
        </p:nvPicPr>
        <p:blipFill>
          <a:blip r:embed="rId4" cstate="email"/>
          <a:stretch>
            <a:fillRect/>
          </a:stretch>
        </p:blipFill>
        <p:spPr>
          <a:xfrm>
            <a:off x="506506" y="6381328"/>
            <a:ext cx="292500" cy="270000"/>
          </a:xfrm>
          <a:prstGeom prst="rect">
            <a:avLst/>
          </a:prstGeom>
        </p:spPr>
      </p:pic>
      <p:pic>
        <p:nvPicPr>
          <p:cNvPr id="8" name="7 Imagen" descr="linkedin.jpg"/>
          <p:cNvPicPr>
            <a:picLocks noChangeAspect="1"/>
          </p:cNvPicPr>
          <p:nvPr/>
        </p:nvPicPr>
        <p:blipFill>
          <a:blip r:embed="rId5" cstate="email"/>
          <a:stretch>
            <a:fillRect/>
          </a:stretch>
        </p:blipFill>
        <p:spPr>
          <a:xfrm>
            <a:off x="194471" y="6381328"/>
            <a:ext cx="292500" cy="270000"/>
          </a:xfrm>
          <a:prstGeom prst="rect">
            <a:avLst/>
          </a:prstGeom>
        </p:spPr>
      </p:pic>
      <p:pic>
        <p:nvPicPr>
          <p:cNvPr id="9" name="8 Imagen" descr="twitter.jpg"/>
          <p:cNvPicPr>
            <a:picLocks noChangeAspect="1"/>
          </p:cNvPicPr>
          <p:nvPr/>
        </p:nvPicPr>
        <p:blipFill>
          <a:blip r:embed="rId6" cstate="email"/>
          <a:stretch>
            <a:fillRect/>
          </a:stretch>
        </p:blipFill>
        <p:spPr>
          <a:xfrm>
            <a:off x="818541" y="6381328"/>
            <a:ext cx="292500" cy="27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6"/>
          <p:cNvGraphicFramePr>
            <a:graphicFrameLocks noChangeAspect="1"/>
          </p:cNvGraphicFramePr>
          <p:nvPr/>
        </p:nvGraphicFramePr>
        <p:xfrm>
          <a:off x="1722" y="1591"/>
          <a:ext cx="1719" cy="1587"/>
        </p:xfrm>
        <a:graphic>
          <a:graphicData uri="http://schemas.openxmlformats.org/presentationml/2006/ole">
            <p:oleObj spid="_x0000_s3078" name="Diapositiva de think-cell" r:id="rId4" imgW="360" imgH="360" progId="">
              <p:embed/>
            </p:oleObj>
          </a:graphicData>
        </a:graphic>
      </p:graphicFrame>
      <p:sp>
        <p:nvSpPr>
          <p:cNvPr id="60" name="2 Título"/>
          <p:cNvSpPr txBox="1">
            <a:spLocks/>
          </p:cNvSpPr>
          <p:nvPr/>
        </p:nvSpPr>
        <p:spPr>
          <a:xfrm>
            <a:off x="1568624" y="44624"/>
            <a:ext cx="8280920" cy="484978"/>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pPr algn="r"/>
            <a:endParaRPr lang="en-US" sz="2000" b="1" dirty="0" smtClean="0">
              <a:latin typeface="+mn-lt"/>
            </a:endParaRPr>
          </a:p>
        </p:txBody>
      </p:sp>
      <p:sp>
        <p:nvSpPr>
          <p:cNvPr id="18" name="2 Título"/>
          <p:cNvSpPr txBox="1">
            <a:spLocks/>
          </p:cNvSpPr>
          <p:nvPr/>
        </p:nvSpPr>
        <p:spPr>
          <a:xfrm>
            <a:off x="1280592" y="44624"/>
            <a:ext cx="8568952" cy="484978"/>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pPr algn="r"/>
            <a:r>
              <a:rPr lang="en-US" sz="2000" b="1" dirty="0" smtClean="0">
                <a:latin typeface="+mn-lt"/>
              </a:rPr>
              <a:t>REVISION, IMPROVEMENT AND EXPANSION OF EXISTING INFRASTRUCTURES</a:t>
            </a:r>
          </a:p>
          <a:p>
            <a:pPr algn="r"/>
            <a:endParaRPr lang="en-US" sz="2000" b="1" dirty="0" smtClean="0">
              <a:latin typeface="+mn-lt"/>
            </a:endParaRPr>
          </a:p>
        </p:txBody>
      </p:sp>
      <p:sp>
        <p:nvSpPr>
          <p:cNvPr id="25" name="24 Rectángulo"/>
          <p:cNvSpPr/>
          <p:nvPr/>
        </p:nvSpPr>
        <p:spPr>
          <a:xfrm>
            <a:off x="416496" y="1101512"/>
            <a:ext cx="7488832" cy="2831544"/>
          </a:xfrm>
          <a:prstGeom prst="rect">
            <a:avLst/>
          </a:prstGeom>
        </p:spPr>
        <p:txBody>
          <a:bodyPr wrap="square">
            <a:spAutoFit/>
          </a:bodyPr>
          <a:lstStyle/>
          <a:p>
            <a:pPr>
              <a:spcAft>
                <a:spcPts val="600"/>
              </a:spcAft>
            </a:pPr>
            <a:r>
              <a:rPr lang="en-US" sz="1600" b="1" dirty="0" smtClean="0">
                <a:solidFill>
                  <a:schemeClr val="tx2"/>
                </a:solidFill>
              </a:rPr>
              <a:t>To ensure the application of best practices during design, Control points (Automated Weather Stations and Automated Hydraulic Stations) must combine:</a:t>
            </a:r>
          </a:p>
          <a:p>
            <a:pPr marL="355600" indent="-355600">
              <a:spcAft>
                <a:spcPts val="600"/>
              </a:spcAft>
              <a:buFont typeface="Wingdings" pitchFamily="2" charset="2"/>
              <a:buChar char="§"/>
            </a:pPr>
            <a:endParaRPr lang="en-US" sz="1600" b="1" dirty="0" smtClean="0">
              <a:solidFill>
                <a:schemeClr val="tx2"/>
              </a:solidFill>
            </a:endParaRPr>
          </a:p>
          <a:p>
            <a:pPr marL="355600" indent="-355600">
              <a:spcAft>
                <a:spcPts val="1200"/>
              </a:spcAft>
              <a:buFont typeface="Wingdings" pitchFamily="2" charset="2"/>
              <a:buChar char="§"/>
            </a:pPr>
            <a:r>
              <a:rPr lang="en-US" sz="1600" b="1" dirty="0" smtClean="0">
                <a:solidFill>
                  <a:schemeClr val="tx2"/>
                </a:solidFill>
              </a:rPr>
              <a:t>Their hydro-meteorological consistency regarding the characteristics of the basin;</a:t>
            </a:r>
          </a:p>
          <a:p>
            <a:pPr marL="355600" indent="-355600">
              <a:spcAft>
                <a:spcPts val="1200"/>
              </a:spcAft>
              <a:buFont typeface="Wingdings" pitchFamily="2" charset="2"/>
              <a:buChar char="§"/>
            </a:pPr>
            <a:r>
              <a:rPr lang="en-US" sz="1600" b="1" dirty="0" smtClean="0">
                <a:solidFill>
                  <a:schemeClr val="tx2"/>
                </a:solidFill>
              </a:rPr>
              <a:t>Ease of road access;</a:t>
            </a:r>
          </a:p>
          <a:p>
            <a:pPr marL="355600" indent="-355600">
              <a:spcAft>
                <a:spcPts val="1200"/>
              </a:spcAft>
              <a:buFont typeface="Wingdings" pitchFamily="2" charset="2"/>
              <a:buChar char="§"/>
            </a:pPr>
            <a:r>
              <a:rPr lang="en-US" sz="1600" b="1" dirty="0" smtClean="0">
                <a:solidFill>
                  <a:schemeClr val="tx2"/>
                </a:solidFill>
              </a:rPr>
              <a:t>Possibility of be powered by energy (power line or solar panels + batteries);</a:t>
            </a:r>
          </a:p>
          <a:p>
            <a:pPr marL="355600" indent="-355600">
              <a:spcAft>
                <a:spcPts val="1200"/>
              </a:spcAft>
              <a:buFont typeface="Wingdings" pitchFamily="2" charset="2"/>
              <a:buChar char="§"/>
            </a:pPr>
            <a:r>
              <a:rPr lang="en-US" sz="1600" b="1" dirty="0" smtClean="0">
                <a:solidFill>
                  <a:schemeClr val="tx2"/>
                </a:solidFill>
              </a:rPr>
              <a:t>Avoid shaded area for communications;</a:t>
            </a:r>
          </a:p>
          <a:p>
            <a:pPr marL="355600" indent="-355600">
              <a:spcAft>
                <a:spcPts val="1200"/>
              </a:spcAft>
              <a:buFont typeface="Wingdings" pitchFamily="2" charset="2"/>
              <a:buChar char="§"/>
            </a:pPr>
            <a:r>
              <a:rPr lang="en-US" sz="1600" b="1" dirty="0" smtClean="0">
                <a:solidFill>
                  <a:schemeClr val="tx2"/>
                </a:solidFill>
              </a:rPr>
              <a:t>WMO standards must be respected in its location;</a:t>
            </a:r>
            <a:endParaRPr lang="en-US" sz="1600" b="1" dirty="0">
              <a:solidFill>
                <a:schemeClr val="tx2"/>
              </a:solidFill>
            </a:endParaRPr>
          </a:p>
        </p:txBody>
      </p:sp>
      <p:pic>
        <p:nvPicPr>
          <p:cNvPr id="632835" name="Picture 3"/>
          <p:cNvPicPr>
            <a:picLocks noChangeAspect="1" noChangeArrowheads="1"/>
          </p:cNvPicPr>
          <p:nvPr/>
        </p:nvPicPr>
        <p:blipFill>
          <a:blip r:embed="rId5" cstate="email"/>
          <a:srcRect/>
          <a:stretch>
            <a:fillRect/>
          </a:stretch>
        </p:blipFill>
        <p:spPr bwMode="auto">
          <a:xfrm>
            <a:off x="8058150" y="476672"/>
            <a:ext cx="1847850" cy="2466975"/>
          </a:xfrm>
          <a:prstGeom prst="rect">
            <a:avLst/>
          </a:prstGeom>
          <a:noFill/>
          <a:ln w="9525">
            <a:noFill/>
            <a:miter lim="800000"/>
            <a:headEnd/>
            <a:tailEnd/>
          </a:ln>
        </p:spPr>
      </p:pic>
      <p:pic>
        <p:nvPicPr>
          <p:cNvPr id="632836" name="Picture 4"/>
          <p:cNvPicPr>
            <a:picLocks noChangeAspect="1" noChangeArrowheads="1"/>
          </p:cNvPicPr>
          <p:nvPr/>
        </p:nvPicPr>
        <p:blipFill>
          <a:blip r:embed="rId6" cstate="email"/>
          <a:srcRect/>
          <a:stretch>
            <a:fillRect/>
          </a:stretch>
        </p:blipFill>
        <p:spPr bwMode="auto">
          <a:xfrm>
            <a:off x="8033792" y="2924945"/>
            <a:ext cx="1872208"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6"/>
          <p:cNvGraphicFramePr>
            <a:graphicFrameLocks noChangeAspect="1"/>
          </p:cNvGraphicFramePr>
          <p:nvPr/>
        </p:nvGraphicFramePr>
        <p:xfrm>
          <a:off x="1722" y="1591"/>
          <a:ext cx="1719" cy="1587"/>
        </p:xfrm>
        <a:graphic>
          <a:graphicData uri="http://schemas.openxmlformats.org/presentationml/2006/ole">
            <p:oleObj spid="_x0000_s4102" name="Diapositiva de think-cell" r:id="rId4" imgW="360" imgH="360" progId="">
              <p:embed/>
            </p:oleObj>
          </a:graphicData>
        </a:graphic>
      </p:graphicFrame>
      <p:sp>
        <p:nvSpPr>
          <p:cNvPr id="60" name="2 Título"/>
          <p:cNvSpPr txBox="1">
            <a:spLocks/>
          </p:cNvSpPr>
          <p:nvPr/>
        </p:nvSpPr>
        <p:spPr>
          <a:xfrm>
            <a:off x="1568624" y="44624"/>
            <a:ext cx="8280920" cy="484978"/>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pPr algn="r"/>
            <a:endParaRPr lang="en-US" sz="2000" b="1" dirty="0" smtClean="0">
              <a:latin typeface="+mn-lt"/>
            </a:endParaRPr>
          </a:p>
        </p:txBody>
      </p:sp>
      <p:sp>
        <p:nvSpPr>
          <p:cNvPr id="18" name="2 Título"/>
          <p:cNvSpPr txBox="1">
            <a:spLocks/>
          </p:cNvSpPr>
          <p:nvPr/>
        </p:nvSpPr>
        <p:spPr>
          <a:xfrm>
            <a:off x="1280592" y="44624"/>
            <a:ext cx="8568952" cy="484978"/>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pPr algn="r"/>
            <a:r>
              <a:rPr lang="en-US" sz="2000" b="1" dirty="0" smtClean="0">
                <a:latin typeface="+mn-lt"/>
              </a:rPr>
              <a:t>REVISION, IMPROVEMENT AND EXPANSION OF EXISTING INFRASTRUCTURES</a:t>
            </a:r>
          </a:p>
          <a:p>
            <a:pPr algn="r"/>
            <a:endParaRPr lang="en-US" sz="2000" b="1" dirty="0" smtClean="0">
              <a:latin typeface="+mn-lt"/>
            </a:endParaRPr>
          </a:p>
        </p:txBody>
      </p:sp>
      <p:sp>
        <p:nvSpPr>
          <p:cNvPr id="5" name="4 Rectángulo"/>
          <p:cNvSpPr/>
          <p:nvPr/>
        </p:nvSpPr>
        <p:spPr>
          <a:xfrm>
            <a:off x="272480" y="1332057"/>
            <a:ext cx="7704856" cy="584775"/>
          </a:xfrm>
          <a:prstGeom prst="rect">
            <a:avLst/>
          </a:prstGeom>
        </p:spPr>
        <p:txBody>
          <a:bodyPr wrap="square">
            <a:spAutoFit/>
          </a:bodyPr>
          <a:lstStyle/>
          <a:p>
            <a:r>
              <a:rPr lang="en-US" sz="1600" dirty="0" smtClean="0">
                <a:solidFill>
                  <a:schemeClr val="tx2"/>
                </a:solidFill>
              </a:rPr>
              <a:t>Depending on where a weather station is located (precipitation, temperature, wind, etc.) we may use </a:t>
            </a:r>
            <a:r>
              <a:rPr lang="en-US" sz="1600" b="1" dirty="0" smtClean="0">
                <a:solidFill>
                  <a:schemeClr val="tx2"/>
                </a:solidFill>
              </a:rPr>
              <a:t>or not </a:t>
            </a:r>
            <a:r>
              <a:rPr lang="en-US" sz="1600" dirty="0" smtClean="0">
                <a:solidFill>
                  <a:schemeClr val="tx2"/>
                </a:solidFill>
              </a:rPr>
              <a:t>the data for the hydrological study of a nearby basin.</a:t>
            </a:r>
          </a:p>
        </p:txBody>
      </p:sp>
      <p:sp>
        <p:nvSpPr>
          <p:cNvPr id="6" name="5 Rectángulo"/>
          <p:cNvSpPr/>
          <p:nvPr/>
        </p:nvSpPr>
        <p:spPr>
          <a:xfrm>
            <a:off x="272480" y="4728046"/>
            <a:ext cx="7704856" cy="1077218"/>
          </a:xfrm>
          <a:prstGeom prst="rect">
            <a:avLst/>
          </a:prstGeom>
        </p:spPr>
        <p:txBody>
          <a:bodyPr wrap="square">
            <a:spAutoFit/>
          </a:bodyPr>
          <a:lstStyle/>
          <a:p>
            <a:r>
              <a:rPr lang="en-US" sz="1600" dirty="0" smtClean="0">
                <a:solidFill>
                  <a:schemeClr val="tx2"/>
                </a:solidFill>
              </a:rPr>
              <a:t>In addition, if possible new stations of the network must be located so that complement other operating networks of the same type, in order to optimize costs and have the fullest possible data records.</a:t>
            </a:r>
            <a:endParaRPr lang="es-ES_tradnl" sz="1600" dirty="0" smtClean="0">
              <a:solidFill>
                <a:schemeClr val="tx2"/>
              </a:solidFill>
            </a:endParaRPr>
          </a:p>
          <a:p>
            <a:endParaRPr lang="es-ES" sz="1600" dirty="0">
              <a:solidFill>
                <a:schemeClr val="tx2"/>
              </a:solidFill>
            </a:endParaRPr>
          </a:p>
        </p:txBody>
      </p:sp>
      <p:sp>
        <p:nvSpPr>
          <p:cNvPr id="7" name="6 Rectángulo"/>
          <p:cNvSpPr/>
          <p:nvPr/>
        </p:nvSpPr>
        <p:spPr>
          <a:xfrm>
            <a:off x="272480" y="2132856"/>
            <a:ext cx="7560840" cy="2862322"/>
          </a:xfrm>
          <a:prstGeom prst="rect">
            <a:avLst/>
          </a:prstGeom>
        </p:spPr>
        <p:txBody>
          <a:bodyPr wrap="square">
            <a:spAutoFit/>
          </a:bodyPr>
          <a:lstStyle/>
          <a:p>
            <a:r>
              <a:rPr lang="en-US" sz="1600" dirty="0" smtClean="0">
                <a:solidFill>
                  <a:schemeClr val="tx2"/>
                </a:solidFill>
              </a:rPr>
              <a:t>It is very useful to have stations in:</a:t>
            </a:r>
          </a:p>
          <a:p>
            <a:endParaRPr lang="en-US" sz="1600" dirty="0" smtClean="0">
              <a:solidFill>
                <a:schemeClr val="tx2"/>
              </a:solidFill>
            </a:endParaRPr>
          </a:p>
          <a:p>
            <a:pPr marL="273050" indent="-273050">
              <a:spcAft>
                <a:spcPts val="600"/>
              </a:spcAft>
              <a:buFont typeface="Wingdings" pitchFamily="2" charset="2"/>
              <a:buChar char="§"/>
            </a:pPr>
            <a:r>
              <a:rPr lang="en-US" sz="1600" dirty="0" smtClean="0">
                <a:solidFill>
                  <a:schemeClr val="tx2"/>
                </a:solidFill>
              </a:rPr>
              <a:t>The catchments limits and top of the mountains, but must be taken into account </a:t>
            </a:r>
            <a:r>
              <a:rPr lang="en-US" sz="1600" dirty="0" err="1" smtClean="0">
                <a:solidFill>
                  <a:schemeClr val="tx2"/>
                </a:solidFill>
              </a:rPr>
              <a:t>Fohen</a:t>
            </a:r>
            <a:r>
              <a:rPr lang="en-US" sz="1600" dirty="0" smtClean="0">
                <a:solidFill>
                  <a:schemeClr val="tx2"/>
                </a:solidFill>
              </a:rPr>
              <a:t> (</a:t>
            </a:r>
            <a:r>
              <a:rPr lang="en-US" sz="1600" dirty="0" err="1" smtClean="0">
                <a:solidFill>
                  <a:schemeClr val="tx2"/>
                </a:solidFill>
              </a:rPr>
              <a:t>Föhn</a:t>
            </a:r>
            <a:r>
              <a:rPr lang="en-US" sz="1600" dirty="0" smtClean="0">
                <a:solidFill>
                  <a:schemeClr val="tx2"/>
                </a:solidFill>
              </a:rPr>
              <a:t>) effect areas;</a:t>
            </a:r>
          </a:p>
          <a:p>
            <a:pPr marL="273050" indent="-273050">
              <a:spcAft>
                <a:spcPts val="600"/>
              </a:spcAft>
              <a:buFont typeface="Wingdings" pitchFamily="2" charset="2"/>
              <a:buChar char="§"/>
            </a:pPr>
            <a:r>
              <a:rPr lang="en-US" sz="1600" dirty="0" smtClean="0">
                <a:solidFill>
                  <a:schemeClr val="tx2"/>
                </a:solidFill>
              </a:rPr>
              <a:t>At medium altitude in the mountains;</a:t>
            </a:r>
          </a:p>
          <a:p>
            <a:pPr marL="273050" indent="-273050">
              <a:spcAft>
                <a:spcPts val="600"/>
              </a:spcAft>
              <a:buFont typeface="Wingdings" pitchFamily="2" charset="2"/>
              <a:buChar char="§"/>
            </a:pPr>
            <a:r>
              <a:rPr lang="en-US" sz="1600" dirty="0" smtClean="0">
                <a:solidFill>
                  <a:schemeClr val="tx2"/>
                </a:solidFill>
              </a:rPr>
              <a:t>In the valleys;</a:t>
            </a:r>
          </a:p>
          <a:p>
            <a:pPr marL="273050" indent="-273050">
              <a:spcAft>
                <a:spcPts val="600"/>
              </a:spcAft>
              <a:buFont typeface="Wingdings" pitchFamily="2" charset="2"/>
              <a:buChar char="§"/>
            </a:pPr>
            <a:r>
              <a:rPr lang="en-US" sz="1600" dirty="0" smtClean="0">
                <a:solidFill>
                  <a:schemeClr val="tx2"/>
                </a:solidFill>
              </a:rPr>
              <a:t>This will permit to the hydrologists, </a:t>
            </a:r>
            <a:r>
              <a:rPr lang="en-US" sz="1600" dirty="0">
                <a:solidFill>
                  <a:schemeClr val="tx2"/>
                </a:solidFill>
              </a:rPr>
              <a:t>as well as having measurements of P, T, wind, etc., to have a better knowledge of distribution of  these </a:t>
            </a:r>
            <a:r>
              <a:rPr lang="en-US" sz="1600" dirty="0" smtClean="0">
                <a:solidFill>
                  <a:schemeClr val="tx2"/>
                </a:solidFill>
              </a:rPr>
              <a:t>variables in function of the altitude.</a:t>
            </a:r>
          </a:p>
          <a:p>
            <a:endParaRPr lang="es-ES" sz="1600" dirty="0">
              <a:solidFill>
                <a:schemeClr val="tx2"/>
              </a:solidFill>
            </a:endParaRPr>
          </a:p>
        </p:txBody>
      </p:sp>
      <p:sp>
        <p:nvSpPr>
          <p:cNvPr id="8" name="7 Rectángulo"/>
          <p:cNvSpPr/>
          <p:nvPr/>
        </p:nvSpPr>
        <p:spPr>
          <a:xfrm>
            <a:off x="272480" y="716504"/>
            <a:ext cx="2088232" cy="338554"/>
          </a:xfrm>
          <a:prstGeom prst="rect">
            <a:avLst/>
          </a:prstGeom>
        </p:spPr>
        <p:txBody>
          <a:bodyPr wrap="square">
            <a:spAutoFit/>
          </a:bodyPr>
          <a:lstStyle/>
          <a:p>
            <a:r>
              <a:rPr lang="en-US" sz="1600" b="1" dirty="0" smtClean="0">
                <a:solidFill>
                  <a:schemeClr val="tx2"/>
                </a:solidFill>
              </a:rPr>
              <a:t>Weather stations</a:t>
            </a:r>
            <a:endParaRPr lang="es-ES" sz="1600" b="1" dirty="0">
              <a:solidFill>
                <a:schemeClr val="tx2"/>
              </a:solidFill>
            </a:endParaRPr>
          </a:p>
        </p:txBody>
      </p:sp>
      <p:pic>
        <p:nvPicPr>
          <p:cNvPr id="9" name="8 Imagen" descr="https://upload.wikimedia.org/wikipedia/commons/thumb/e/e3/Foehn_wind_ilustration.svg/250px-Foehn_wind_ilustration.svg.png"/>
          <p:cNvPicPr/>
          <p:nvPr/>
        </p:nvPicPr>
        <p:blipFill>
          <a:blip r:embed="rId5" cstate="email"/>
          <a:srcRect/>
          <a:stretch>
            <a:fillRect/>
          </a:stretch>
        </p:blipFill>
        <p:spPr bwMode="auto">
          <a:xfrm>
            <a:off x="8193360" y="2204864"/>
            <a:ext cx="1712640" cy="1296144"/>
          </a:xfrm>
          <a:prstGeom prst="rect">
            <a:avLst/>
          </a:prstGeom>
          <a:noFill/>
          <a:ln w="9525">
            <a:noFill/>
            <a:miter lim="800000"/>
            <a:headEnd/>
            <a:tailEnd/>
          </a:ln>
        </p:spPr>
      </p:pic>
      <p:pic>
        <p:nvPicPr>
          <p:cNvPr id="10" name="Picture 5"/>
          <p:cNvPicPr>
            <a:picLocks noChangeAspect="1" noChangeArrowheads="1"/>
          </p:cNvPicPr>
          <p:nvPr/>
        </p:nvPicPr>
        <p:blipFill>
          <a:blip r:embed="rId6" cstate="email"/>
          <a:srcRect/>
          <a:stretch>
            <a:fillRect/>
          </a:stretch>
        </p:blipFill>
        <p:spPr bwMode="auto">
          <a:xfrm>
            <a:off x="8194923" y="476672"/>
            <a:ext cx="1711077" cy="1711077"/>
          </a:xfrm>
          <a:prstGeom prst="rect">
            <a:avLst/>
          </a:prstGeom>
          <a:noFill/>
          <a:ln w="9525">
            <a:noFill/>
            <a:miter lim="800000"/>
            <a:headEnd/>
            <a:tailEnd/>
          </a:ln>
        </p:spPr>
      </p:pic>
      <p:pic>
        <p:nvPicPr>
          <p:cNvPr id="633859" name="Picture 3"/>
          <p:cNvPicPr>
            <a:picLocks noChangeAspect="1" noChangeArrowheads="1"/>
          </p:cNvPicPr>
          <p:nvPr/>
        </p:nvPicPr>
        <p:blipFill>
          <a:blip r:embed="rId7" cstate="email"/>
          <a:srcRect/>
          <a:stretch>
            <a:fillRect/>
          </a:stretch>
        </p:blipFill>
        <p:spPr bwMode="auto">
          <a:xfrm>
            <a:off x="8193361" y="3501008"/>
            <a:ext cx="1712640"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6"/>
          <p:cNvGraphicFramePr>
            <a:graphicFrameLocks noChangeAspect="1"/>
          </p:cNvGraphicFramePr>
          <p:nvPr/>
        </p:nvGraphicFramePr>
        <p:xfrm>
          <a:off x="1722" y="1591"/>
          <a:ext cx="1719" cy="1587"/>
        </p:xfrm>
        <a:graphic>
          <a:graphicData uri="http://schemas.openxmlformats.org/presentationml/2006/ole">
            <p:oleObj spid="_x0000_s5126" name="Diapositiva de think-cell" r:id="rId4" imgW="360" imgH="360" progId="">
              <p:embed/>
            </p:oleObj>
          </a:graphicData>
        </a:graphic>
      </p:graphicFrame>
      <p:sp>
        <p:nvSpPr>
          <p:cNvPr id="60" name="2 Título"/>
          <p:cNvSpPr txBox="1">
            <a:spLocks/>
          </p:cNvSpPr>
          <p:nvPr/>
        </p:nvSpPr>
        <p:spPr>
          <a:xfrm>
            <a:off x="1568624" y="44624"/>
            <a:ext cx="8280920" cy="484978"/>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pPr algn="r"/>
            <a:endParaRPr lang="en-US" sz="2000" b="1" dirty="0" smtClean="0">
              <a:latin typeface="+mn-lt"/>
            </a:endParaRPr>
          </a:p>
        </p:txBody>
      </p:sp>
      <p:sp>
        <p:nvSpPr>
          <p:cNvPr id="18" name="2 Título"/>
          <p:cNvSpPr txBox="1">
            <a:spLocks/>
          </p:cNvSpPr>
          <p:nvPr/>
        </p:nvSpPr>
        <p:spPr>
          <a:xfrm>
            <a:off x="1280592" y="44624"/>
            <a:ext cx="8568952" cy="484978"/>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pPr algn="r"/>
            <a:r>
              <a:rPr lang="en-US" sz="2000" b="1" dirty="0" smtClean="0">
                <a:latin typeface="+mn-lt"/>
              </a:rPr>
              <a:t>REVISION, IMPROVEMENT AND EXPANSION OF EXISTING INFRASTRUCTURES</a:t>
            </a:r>
          </a:p>
          <a:p>
            <a:pPr algn="r"/>
            <a:endParaRPr lang="en-US" sz="2000" b="1" dirty="0" smtClean="0">
              <a:latin typeface="+mn-lt"/>
            </a:endParaRPr>
          </a:p>
        </p:txBody>
      </p:sp>
      <p:sp>
        <p:nvSpPr>
          <p:cNvPr id="5" name="4 Rectángulo"/>
          <p:cNvSpPr/>
          <p:nvPr/>
        </p:nvSpPr>
        <p:spPr>
          <a:xfrm>
            <a:off x="416496" y="1340768"/>
            <a:ext cx="7056784" cy="4570482"/>
          </a:xfrm>
          <a:prstGeom prst="rect">
            <a:avLst/>
          </a:prstGeom>
        </p:spPr>
        <p:txBody>
          <a:bodyPr wrap="square">
            <a:spAutoFit/>
          </a:bodyPr>
          <a:lstStyle/>
          <a:p>
            <a:pPr algn="just">
              <a:spcAft>
                <a:spcPts val="600"/>
              </a:spcAft>
            </a:pPr>
            <a:r>
              <a:rPr lang="en-US" sz="1600" dirty="0" smtClean="0">
                <a:solidFill>
                  <a:schemeClr val="tx2"/>
                </a:solidFill>
              </a:rPr>
              <a:t>Gauging stations (water level is measured, and flow is calculated in the office using calibration curves) must be distributed throughout the basin with hydrological sense, both headwaters and middle and lower reaches.</a:t>
            </a:r>
          </a:p>
          <a:p>
            <a:pPr algn="just">
              <a:spcAft>
                <a:spcPts val="600"/>
              </a:spcAft>
            </a:pPr>
            <a:r>
              <a:rPr lang="en-US" sz="1600" dirty="0" smtClean="0">
                <a:solidFill>
                  <a:schemeClr val="tx2"/>
                </a:solidFill>
              </a:rPr>
              <a:t>In addition it should be studied in detail where you place the stations (characteristics of the stretch of the river) and what type of civil work should be done to place the sensors.</a:t>
            </a:r>
          </a:p>
          <a:p>
            <a:pPr algn="just">
              <a:spcAft>
                <a:spcPts val="600"/>
              </a:spcAft>
            </a:pPr>
            <a:r>
              <a:rPr lang="en-US" sz="1600" dirty="0" smtClean="0">
                <a:solidFill>
                  <a:schemeClr val="tx2"/>
                </a:solidFill>
              </a:rPr>
              <a:t>Taking advantage of the civil work, analyze whether to install other sensors on the same site to save costs (Water level, pH and other chemical parameters of the water, and also P and T).</a:t>
            </a:r>
          </a:p>
          <a:p>
            <a:pPr algn="just">
              <a:spcAft>
                <a:spcPts val="600"/>
              </a:spcAft>
            </a:pPr>
            <a:r>
              <a:rPr lang="en-US" sz="1600" dirty="0" smtClean="0">
                <a:solidFill>
                  <a:schemeClr val="tx2"/>
                </a:solidFill>
              </a:rPr>
              <a:t>Gauging stations must be installed on straight stretches of river and parallel margins, avoiding areas of pools and whirlpools.</a:t>
            </a:r>
          </a:p>
          <a:p>
            <a:pPr algn="just">
              <a:spcAft>
                <a:spcPts val="600"/>
              </a:spcAft>
            </a:pPr>
            <a:r>
              <a:rPr lang="en-US" sz="1600" dirty="0" smtClean="0">
                <a:solidFill>
                  <a:schemeClr val="tx2"/>
                </a:solidFill>
              </a:rPr>
              <a:t>In narrow rivers accuracy is increased channeling the section but maintaining its environmental characteristics.</a:t>
            </a:r>
          </a:p>
          <a:p>
            <a:pPr algn="just">
              <a:spcAft>
                <a:spcPts val="600"/>
              </a:spcAft>
            </a:pPr>
            <a:r>
              <a:rPr lang="en-US" sz="1600" dirty="0" smtClean="0">
                <a:solidFill>
                  <a:schemeClr val="tx2"/>
                </a:solidFill>
              </a:rPr>
              <a:t>The type of station may be fixed or variable section, in V-flat, etc.</a:t>
            </a:r>
          </a:p>
          <a:p>
            <a:pPr algn="just">
              <a:spcAft>
                <a:spcPts val="600"/>
              </a:spcAft>
            </a:pPr>
            <a:r>
              <a:rPr lang="en-US" sz="1600" dirty="0" smtClean="0">
                <a:solidFill>
                  <a:schemeClr val="tx2"/>
                </a:solidFill>
              </a:rPr>
              <a:t>In wide rivers with large water level variation and a lot of sediments may be adequate install the sensor hanging from a bridge.</a:t>
            </a:r>
            <a:endParaRPr lang="es-ES" sz="1600" dirty="0" smtClean="0">
              <a:solidFill>
                <a:schemeClr val="tx2"/>
              </a:solidFill>
            </a:endParaRPr>
          </a:p>
        </p:txBody>
      </p:sp>
      <p:sp>
        <p:nvSpPr>
          <p:cNvPr id="6" name="5 Rectángulo"/>
          <p:cNvSpPr/>
          <p:nvPr/>
        </p:nvSpPr>
        <p:spPr>
          <a:xfrm>
            <a:off x="416496" y="764704"/>
            <a:ext cx="2088232" cy="338554"/>
          </a:xfrm>
          <a:prstGeom prst="rect">
            <a:avLst/>
          </a:prstGeom>
        </p:spPr>
        <p:txBody>
          <a:bodyPr wrap="square">
            <a:spAutoFit/>
          </a:bodyPr>
          <a:lstStyle/>
          <a:p>
            <a:r>
              <a:rPr lang="en-US" sz="1600" b="1" dirty="0" smtClean="0">
                <a:solidFill>
                  <a:schemeClr val="tx2"/>
                </a:solidFill>
              </a:rPr>
              <a:t>Gauging stations</a:t>
            </a:r>
            <a:endParaRPr lang="es-ES" sz="1600" b="1" dirty="0">
              <a:solidFill>
                <a:schemeClr val="tx2"/>
              </a:solidFill>
            </a:endParaRPr>
          </a:p>
        </p:txBody>
      </p:sp>
      <p:pic>
        <p:nvPicPr>
          <p:cNvPr id="7" name="Picture 1"/>
          <p:cNvPicPr>
            <a:picLocks noChangeAspect="1" noChangeArrowheads="1"/>
          </p:cNvPicPr>
          <p:nvPr/>
        </p:nvPicPr>
        <p:blipFill>
          <a:blip r:embed="rId5" cstate="email"/>
          <a:srcRect/>
          <a:stretch>
            <a:fillRect/>
          </a:stretch>
        </p:blipFill>
        <p:spPr bwMode="auto">
          <a:xfrm>
            <a:off x="7689304" y="476672"/>
            <a:ext cx="2216696" cy="1668941"/>
          </a:xfrm>
          <a:prstGeom prst="rect">
            <a:avLst/>
          </a:prstGeom>
          <a:ln>
            <a:noFill/>
          </a:ln>
          <a:effectLst>
            <a:outerShdw blurRad="190500" algn="tl" rotWithShape="0">
              <a:srgbClr val="000000">
                <a:alpha val="70000"/>
              </a:srgbClr>
            </a:outerShdw>
          </a:effectLst>
        </p:spPr>
      </p:pic>
      <p:pic>
        <p:nvPicPr>
          <p:cNvPr id="634883" name="Picture 3"/>
          <p:cNvPicPr>
            <a:picLocks noChangeAspect="1" noChangeArrowheads="1"/>
          </p:cNvPicPr>
          <p:nvPr/>
        </p:nvPicPr>
        <p:blipFill>
          <a:blip r:embed="rId6" cstate="email"/>
          <a:srcRect/>
          <a:stretch>
            <a:fillRect/>
          </a:stretch>
        </p:blipFill>
        <p:spPr bwMode="auto">
          <a:xfrm>
            <a:off x="7689304" y="2208341"/>
            <a:ext cx="2216696" cy="1477797"/>
          </a:xfrm>
          <a:prstGeom prst="rect">
            <a:avLst/>
          </a:prstGeom>
          <a:ln>
            <a:noFill/>
          </a:ln>
          <a:effectLst>
            <a:outerShdw blurRad="190500" algn="tl" rotWithShape="0">
              <a:srgbClr val="000000">
                <a:alpha val="70000"/>
              </a:srgbClr>
            </a:outerShdw>
          </a:effectLst>
        </p:spPr>
      </p:pic>
      <p:pic>
        <p:nvPicPr>
          <p:cNvPr id="11" name="5 Imagen" descr="P1110087.JPG"/>
          <p:cNvPicPr>
            <a:picLocks noChangeAspect="1"/>
          </p:cNvPicPr>
          <p:nvPr/>
        </p:nvPicPr>
        <p:blipFill>
          <a:blip r:embed="rId7" cstate="email"/>
          <a:stretch>
            <a:fillRect/>
          </a:stretch>
        </p:blipFill>
        <p:spPr>
          <a:xfrm>
            <a:off x="7905328" y="3748867"/>
            <a:ext cx="2000672" cy="2667640"/>
          </a:xfrm>
          <a:prstGeom prst="rect">
            <a:avLst/>
          </a:prstGeom>
          <a:ln>
            <a:noFill/>
          </a:ln>
          <a:effectLst>
            <a:outerShdw blurRad="190500" algn="tl" rotWithShape="0">
              <a:srgbClr val="000000">
                <a:alpha val="70000"/>
              </a:srgbClr>
            </a:outerShdw>
          </a:effectLst>
        </p:spPr>
      </p:pic>
      <p:sp>
        <p:nvSpPr>
          <p:cNvPr id="12" name="11 Flecha derecha"/>
          <p:cNvSpPr/>
          <p:nvPr/>
        </p:nvSpPr>
        <p:spPr>
          <a:xfrm>
            <a:off x="8049344" y="4653136"/>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560512" y="2132856"/>
            <a:ext cx="6984776" cy="1769715"/>
          </a:xfrm>
          <a:prstGeom prst="rect">
            <a:avLst/>
          </a:prstGeom>
          <a:noFill/>
        </p:spPr>
        <p:txBody>
          <a:bodyPr wrap="square" rtlCol="0">
            <a:spAutoFit/>
          </a:bodyPr>
          <a:lstStyle/>
          <a:p>
            <a:pPr marL="342900" indent="-342900">
              <a:spcAft>
                <a:spcPts val="1800"/>
              </a:spcAft>
              <a:buFont typeface="+mj-lt"/>
              <a:buAutoNum type="arabicPeriod"/>
            </a:pPr>
            <a:r>
              <a:rPr lang="en-US" sz="1600" b="1" dirty="0" smtClean="0">
                <a:solidFill>
                  <a:schemeClr val="bg1">
                    <a:lumMod val="75000"/>
                  </a:schemeClr>
                </a:solidFill>
              </a:rPr>
              <a:t>AUTOMATED HIDROLOGICAL INFORMATION SYSTEM CONCEPT</a:t>
            </a:r>
          </a:p>
          <a:p>
            <a:pPr marL="342900" indent="-342900">
              <a:spcAft>
                <a:spcPts val="1800"/>
              </a:spcAft>
              <a:buFont typeface="+mj-lt"/>
              <a:buAutoNum type="arabicPeriod"/>
            </a:pPr>
            <a:r>
              <a:rPr lang="en-US" sz="1600" b="1" dirty="0" smtClean="0">
                <a:solidFill>
                  <a:schemeClr val="bg1">
                    <a:lumMod val="75000"/>
                  </a:schemeClr>
                </a:solidFill>
              </a:rPr>
              <a:t>HYDRO METEOROLOGICAL NETWORK DESIGN</a:t>
            </a:r>
            <a:r>
              <a:rPr lang="en-US" sz="1600" b="1" dirty="0" smtClean="0">
                <a:solidFill>
                  <a:schemeClr val="tx2"/>
                </a:solidFill>
              </a:rPr>
              <a:t> </a:t>
            </a:r>
            <a:endParaRPr lang="es-ES" sz="1600" b="1" dirty="0" smtClean="0">
              <a:solidFill>
                <a:schemeClr val="tx2"/>
              </a:solidFill>
            </a:endParaRPr>
          </a:p>
          <a:p>
            <a:pPr marL="342900" indent="-342900">
              <a:spcAft>
                <a:spcPts val="1800"/>
              </a:spcAft>
              <a:buFont typeface="+mj-lt"/>
              <a:buAutoNum type="arabicPeriod"/>
            </a:pPr>
            <a:r>
              <a:rPr lang="en-US" sz="1600" b="1" dirty="0">
                <a:solidFill>
                  <a:schemeClr val="tx2"/>
                </a:solidFill>
              </a:rPr>
              <a:t>STUDY CASE</a:t>
            </a:r>
          </a:p>
          <a:p>
            <a:pPr marL="342900" indent="-342900">
              <a:spcAft>
                <a:spcPts val="1800"/>
              </a:spcAft>
              <a:buFont typeface="+mj-lt"/>
              <a:buAutoNum type="arabicPeriod"/>
            </a:pPr>
            <a:r>
              <a:rPr lang="es-ES" sz="1600" b="1" dirty="0" err="1" smtClean="0">
                <a:solidFill>
                  <a:schemeClr val="bg1">
                    <a:lumMod val="65000"/>
                  </a:schemeClr>
                </a:solidFill>
              </a:rPr>
              <a:t>CONCLUSIONS</a:t>
            </a:r>
            <a:endParaRPr lang="es-ES" sz="1600" b="1" dirty="0" smtClean="0">
              <a:solidFill>
                <a:schemeClr val="bg1">
                  <a:lumMod val="65000"/>
                </a:schemeClr>
              </a:solidFill>
            </a:endParaRPr>
          </a:p>
        </p:txBody>
      </p:sp>
      <p:sp>
        <p:nvSpPr>
          <p:cNvPr id="3" name="2 Rectángulo"/>
          <p:cNvSpPr/>
          <p:nvPr/>
        </p:nvSpPr>
        <p:spPr>
          <a:xfrm>
            <a:off x="502152" y="932248"/>
            <a:ext cx="6768752" cy="646331"/>
          </a:xfrm>
          <a:prstGeom prst="rect">
            <a:avLst/>
          </a:prstGeom>
        </p:spPr>
        <p:txBody>
          <a:bodyPr wrap="square">
            <a:spAutoFit/>
          </a:bodyPr>
          <a:lstStyle/>
          <a:p>
            <a:pPr lvl="0">
              <a:spcBef>
                <a:spcPct val="0"/>
              </a:spcBef>
              <a:defRPr/>
            </a:pPr>
            <a:r>
              <a:rPr lang="en-US" b="1" dirty="0" smtClean="0">
                <a:solidFill>
                  <a:schemeClr val="tx2"/>
                </a:solidFill>
                <a:latin typeface="Arial" pitchFamily="34" charset="0"/>
                <a:cs typeface="Arial" pitchFamily="34" charset="0"/>
              </a:rPr>
              <a:t>Best practices for hydro meteorological network design, revision and improvement of existing infrastructures</a:t>
            </a:r>
          </a:p>
        </p:txBody>
      </p:sp>
    </p:spTree>
    <p:extLst>
      <p:ext uri="{BB962C8B-B14F-4D97-AF65-F5344CB8AC3E}">
        <p14:creationId xmlns:p14="http://schemas.microsoft.com/office/powerpoint/2010/main" xmlns="" val="155197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Título"/>
          <p:cNvSpPr txBox="1">
            <a:spLocks/>
          </p:cNvSpPr>
          <p:nvPr/>
        </p:nvSpPr>
        <p:spPr>
          <a:xfrm>
            <a:off x="344488" y="692696"/>
            <a:ext cx="9283031" cy="432048"/>
          </a:xfrm>
          <a:prstGeom prst="rect">
            <a:avLst/>
          </a:prstGeom>
        </p:spPr>
        <p:txBody>
          <a:bodyPr vert="horz" lIns="91440" tIns="45720" rIns="91440" bIns="45720" rtlCol="0" anchor="t">
            <a:noAutofit/>
          </a:bodyPr>
          <a:lstStyle/>
          <a:p>
            <a:pPr>
              <a:lnSpc>
                <a:spcPct val="120000"/>
              </a:lnSpc>
              <a:defRPr/>
            </a:pPr>
            <a:r>
              <a:rPr lang="en-US" sz="1400" dirty="0" smtClean="0">
                <a:solidFill>
                  <a:schemeClr val="accent6">
                    <a:lumMod val="75000"/>
                  </a:schemeClr>
                </a:solidFill>
                <a:latin typeface="FlamaSemicondensed-Light"/>
                <a:ea typeface="ＭＳ Ｐゴシック" charset="-128"/>
                <a:cs typeface="FlamaSemicondensed-Light"/>
              </a:rPr>
              <a:t>DEVELOPMENT OF A NATIONAL WATER INFORMATION SYSTEM (NWIS)</a:t>
            </a:r>
            <a:endParaRPr lang="es-ES" sz="1400" dirty="0" smtClean="0">
              <a:solidFill>
                <a:schemeClr val="accent6">
                  <a:lumMod val="75000"/>
                </a:schemeClr>
              </a:solidFill>
              <a:latin typeface="FlamaSemicondensed-Light"/>
              <a:ea typeface="ＭＳ Ｐゴシック" charset="-128"/>
              <a:cs typeface="FlamaSemicondensed-Light"/>
            </a:endParaRPr>
          </a:p>
        </p:txBody>
      </p:sp>
      <p:sp>
        <p:nvSpPr>
          <p:cNvPr id="5" name="Text Box 25"/>
          <p:cNvSpPr txBox="1">
            <a:spLocks noChangeArrowheads="1"/>
          </p:cNvSpPr>
          <p:nvPr/>
        </p:nvSpPr>
        <p:spPr bwMode="auto">
          <a:xfrm>
            <a:off x="344488" y="1988840"/>
            <a:ext cx="5904656" cy="3970318"/>
          </a:xfrm>
          <a:prstGeom prst="rect">
            <a:avLst/>
          </a:prstGeom>
          <a:noFill/>
          <a:ln w="9525" algn="ctr">
            <a:noFill/>
            <a:miter lim="800000"/>
            <a:headEnd/>
            <a:tailEnd/>
          </a:ln>
        </p:spPr>
        <p:txBody>
          <a:bodyPr wrap="square">
            <a:spAutoFit/>
          </a:bodyPr>
          <a:lstStyle/>
          <a:p>
            <a:pPr algn="just"/>
            <a:r>
              <a:rPr lang="en-US" sz="1400" dirty="0" smtClean="0">
                <a:solidFill>
                  <a:srgbClr val="00476B"/>
                </a:solidFill>
                <a:latin typeface="Arial" pitchFamily="34" charset="0"/>
                <a:cs typeface="Arial" pitchFamily="34" charset="0"/>
              </a:rPr>
              <a:t>The project aims to deliver a completely new functional Water Information System (WIS) that can be consulted using a username and a password by all stakeholders. Data from the old WIS will be migrated to the new WIS and data feeding from other systems in </a:t>
            </a:r>
            <a:r>
              <a:rPr lang="en-US" sz="1400" dirty="0" err="1" smtClean="0">
                <a:solidFill>
                  <a:srgbClr val="00476B"/>
                </a:solidFill>
                <a:latin typeface="Arial" pitchFamily="34" charset="0"/>
                <a:cs typeface="Arial" pitchFamily="34" charset="0"/>
              </a:rPr>
              <a:t>MoWI</a:t>
            </a:r>
            <a:r>
              <a:rPr lang="en-US" sz="1400" dirty="0" smtClean="0">
                <a:solidFill>
                  <a:srgbClr val="00476B"/>
                </a:solidFill>
                <a:latin typeface="Arial" pitchFamily="34" charset="0"/>
                <a:cs typeface="Arial" pitchFamily="34" charset="0"/>
              </a:rPr>
              <a:t> will be established. At the same time the Information System of other stakeholders will be assessed and support will be given to improve capacity. 2 components: </a:t>
            </a:r>
          </a:p>
          <a:p>
            <a:pPr algn="just"/>
            <a:endParaRPr lang="en-US" sz="1400" dirty="0" smtClean="0">
              <a:solidFill>
                <a:srgbClr val="00476B"/>
              </a:solidFill>
              <a:latin typeface="Arial" pitchFamily="34" charset="0"/>
              <a:cs typeface="Arial" pitchFamily="34" charset="0"/>
            </a:endParaRPr>
          </a:p>
          <a:p>
            <a:pPr marL="180975" indent="-180975" algn="just">
              <a:buFont typeface="Arial" pitchFamily="34" charset="0"/>
              <a:buChar char="•"/>
            </a:pPr>
            <a:r>
              <a:rPr lang="en-US" sz="1400" dirty="0" smtClean="0">
                <a:solidFill>
                  <a:srgbClr val="00476B"/>
                </a:solidFill>
                <a:latin typeface="Arial" pitchFamily="34" charset="0"/>
                <a:cs typeface="Arial" pitchFamily="34" charset="0"/>
              </a:rPr>
              <a:t>Component 1 which includes all necessary assessments and preliminary designs of the new WIS within </a:t>
            </a:r>
            <a:r>
              <a:rPr lang="en-US" sz="1400" dirty="0" err="1" smtClean="0">
                <a:solidFill>
                  <a:srgbClr val="00476B"/>
                </a:solidFill>
                <a:latin typeface="Arial" pitchFamily="34" charset="0"/>
                <a:cs typeface="Arial" pitchFamily="34" charset="0"/>
              </a:rPr>
              <a:t>MoWI</a:t>
            </a:r>
            <a:r>
              <a:rPr lang="en-US" sz="1400" dirty="0" smtClean="0">
                <a:solidFill>
                  <a:srgbClr val="00476B"/>
                </a:solidFill>
                <a:latin typeface="Arial" pitchFamily="34" charset="0"/>
                <a:cs typeface="Arial" pitchFamily="34" charset="0"/>
              </a:rPr>
              <a:t> and basis of the NWIS for stakeholder’s discussion and approval prepared.</a:t>
            </a:r>
          </a:p>
          <a:p>
            <a:pPr marL="180975" indent="-180975" algn="just">
              <a:buFont typeface="Arial" pitchFamily="34" charset="0"/>
              <a:buChar char="•"/>
            </a:pPr>
            <a:r>
              <a:rPr lang="en-US" sz="1400" dirty="0" smtClean="0">
                <a:solidFill>
                  <a:srgbClr val="00476B"/>
                </a:solidFill>
                <a:latin typeface="Arial" pitchFamily="34" charset="0"/>
                <a:cs typeface="Arial" pitchFamily="34" charset="0"/>
              </a:rPr>
              <a:t>Component 2 to provide for the development of the WIS within </a:t>
            </a:r>
            <a:r>
              <a:rPr lang="en-US" sz="1400" dirty="0" err="1" smtClean="0">
                <a:solidFill>
                  <a:srgbClr val="00476B"/>
                </a:solidFill>
                <a:latin typeface="Arial" pitchFamily="34" charset="0"/>
                <a:cs typeface="Arial" pitchFamily="34" charset="0"/>
              </a:rPr>
              <a:t>MoWI</a:t>
            </a:r>
            <a:r>
              <a:rPr lang="en-US" sz="1400" dirty="0" smtClean="0">
                <a:solidFill>
                  <a:srgbClr val="00476B"/>
                </a:solidFill>
                <a:latin typeface="Arial" pitchFamily="34" charset="0"/>
                <a:cs typeface="Arial" pitchFamily="34" charset="0"/>
              </a:rPr>
              <a:t>, the upgrading of other stakeholders information systems, and the functional design of the NWIS.</a:t>
            </a:r>
          </a:p>
          <a:p>
            <a:pPr algn="just"/>
            <a:endParaRPr lang="en-GB" sz="1400" b="1" dirty="0" smtClean="0">
              <a:solidFill>
                <a:srgbClr val="00476B"/>
              </a:solidFill>
              <a:latin typeface="Arial" pitchFamily="34" charset="0"/>
              <a:cs typeface="Arial" pitchFamily="34" charset="0"/>
            </a:endParaRPr>
          </a:p>
          <a:p>
            <a:pPr algn="just"/>
            <a:endParaRPr lang="en-GB" sz="1400" dirty="0" smtClean="0">
              <a:solidFill>
                <a:srgbClr val="00476B"/>
              </a:solidFill>
              <a:latin typeface="Arial" pitchFamily="34" charset="0"/>
              <a:cs typeface="Arial" pitchFamily="34" charset="0"/>
            </a:endParaRPr>
          </a:p>
          <a:p>
            <a:pPr marL="180975" lvl="0" indent="-180975" algn="just">
              <a:buFont typeface="Wingdings" pitchFamily="2" charset="2"/>
              <a:buChar char="§"/>
            </a:pPr>
            <a:endParaRPr lang="en-GB" sz="1400" dirty="0" smtClean="0">
              <a:solidFill>
                <a:srgbClr val="00476B"/>
              </a:solidFill>
              <a:latin typeface="Arial" pitchFamily="34" charset="0"/>
              <a:cs typeface="Arial" pitchFamily="34" charset="0"/>
            </a:endParaRPr>
          </a:p>
          <a:p>
            <a:pPr marL="180975" lvl="0" indent="-180975" algn="just"/>
            <a:endParaRPr lang="en-GB" sz="1400" dirty="0" smtClean="0">
              <a:solidFill>
                <a:srgbClr val="00476B"/>
              </a:solidFill>
              <a:latin typeface="Arial" pitchFamily="34" charset="0"/>
              <a:cs typeface="Arial" pitchFamily="34" charset="0"/>
            </a:endParaRPr>
          </a:p>
        </p:txBody>
      </p:sp>
      <p:sp>
        <p:nvSpPr>
          <p:cNvPr id="11" name="10 CuadroTexto"/>
          <p:cNvSpPr txBox="1"/>
          <p:nvPr/>
        </p:nvSpPr>
        <p:spPr>
          <a:xfrm>
            <a:off x="350489" y="1337064"/>
            <a:ext cx="9361040" cy="261610"/>
          </a:xfrm>
          <a:prstGeom prst="rect">
            <a:avLst/>
          </a:prstGeom>
          <a:noFill/>
        </p:spPr>
        <p:txBody>
          <a:bodyPr wrap="square" rtlCol="0">
            <a:spAutoFit/>
          </a:bodyPr>
          <a:lstStyle/>
          <a:p>
            <a:r>
              <a:rPr lang="en-GB" sz="1100" b="1" dirty="0" smtClean="0">
                <a:solidFill>
                  <a:srgbClr val="00476B"/>
                </a:solidFill>
                <a:latin typeface="Arial" pitchFamily="34" charset="0"/>
                <a:cs typeface="Arial" pitchFamily="34" charset="0"/>
              </a:rPr>
              <a:t>Client: </a:t>
            </a:r>
            <a:r>
              <a:rPr lang="en-US" sz="1100" dirty="0" smtClean="0">
                <a:solidFill>
                  <a:srgbClr val="00476B"/>
                </a:solidFill>
                <a:latin typeface="Arial" pitchFamily="34" charset="0"/>
                <a:cs typeface="Arial" pitchFamily="34" charset="0"/>
              </a:rPr>
              <a:t>Ministry of Planning and International Cooperation / Ministry of Water &amp; Irrigation (</a:t>
            </a:r>
            <a:r>
              <a:rPr lang="en-US" sz="1100" dirty="0" err="1" smtClean="0">
                <a:solidFill>
                  <a:srgbClr val="00476B"/>
                </a:solidFill>
                <a:latin typeface="Arial" pitchFamily="34" charset="0"/>
                <a:cs typeface="Arial" pitchFamily="34" charset="0"/>
              </a:rPr>
              <a:t>MoWI</a:t>
            </a:r>
            <a:r>
              <a:rPr lang="en-US" sz="1100" dirty="0" smtClean="0">
                <a:solidFill>
                  <a:srgbClr val="00476B"/>
                </a:solidFill>
                <a:latin typeface="Arial" pitchFamily="34" charset="0"/>
                <a:cs typeface="Arial" pitchFamily="34" charset="0"/>
              </a:rPr>
              <a:t>)</a:t>
            </a:r>
            <a:r>
              <a:rPr lang="en-GB" sz="1100" dirty="0" smtClean="0">
                <a:solidFill>
                  <a:srgbClr val="00476B"/>
                </a:solidFill>
                <a:latin typeface="Arial" pitchFamily="34" charset="0"/>
                <a:cs typeface="Arial" pitchFamily="34" charset="0"/>
              </a:rPr>
              <a:t>/  </a:t>
            </a:r>
            <a:r>
              <a:rPr lang="en-GB" sz="1100" b="1" dirty="0" smtClean="0">
                <a:solidFill>
                  <a:srgbClr val="00476B"/>
                </a:solidFill>
                <a:latin typeface="Arial" pitchFamily="34" charset="0"/>
                <a:cs typeface="Arial" pitchFamily="34" charset="0"/>
              </a:rPr>
              <a:t>Date: </a:t>
            </a:r>
            <a:r>
              <a:rPr lang="en-GB" sz="1100" dirty="0" smtClean="0">
                <a:solidFill>
                  <a:srgbClr val="00476B"/>
                </a:solidFill>
                <a:latin typeface="Arial" pitchFamily="34" charset="0"/>
                <a:cs typeface="Arial" pitchFamily="34" charset="0"/>
              </a:rPr>
              <a:t>2015 – 2017 /  </a:t>
            </a:r>
            <a:r>
              <a:rPr lang="en-GB" sz="1100" b="1" dirty="0" smtClean="0">
                <a:solidFill>
                  <a:srgbClr val="00476B"/>
                </a:solidFill>
                <a:latin typeface="Arial" pitchFamily="34" charset="0"/>
                <a:cs typeface="Arial" pitchFamily="34" charset="0"/>
              </a:rPr>
              <a:t>Amount: </a:t>
            </a:r>
            <a:r>
              <a:rPr lang="en-GB" sz="1100" dirty="0" smtClean="0">
                <a:solidFill>
                  <a:srgbClr val="00476B"/>
                </a:solidFill>
                <a:latin typeface="Arial" pitchFamily="34" charset="0"/>
                <a:cs typeface="Arial" pitchFamily="34" charset="0"/>
              </a:rPr>
              <a:t>€1,499,725</a:t>
            </a:r>
          </a:p>
        </p:txBody>
      </p:sp>
      <p:pic>
        <p:nvPicPr>
          <p:cNvPr id="6" name="Afbeelding 10"/>
          <p:cNvPicPr>
            <a:picLocks noChangeAspect="1"/>
          </p:cNvPicPr>
          <p:nvPr/>
        </p:nvPicPr>
        <p:blipFill>
          <a:blip r:embed="rId3" cstate="email"/>
          <a:stretch>
            <a:fillRect/>
          </a:stretch>
        </p:blipFill>
        <p:spPr>
          <a:xfrm>
            <a:off x="6393159" y="2348880"/>
            <a:ext cx="3358215" cy="2376264"/>
          </a:xfrm>
          <a:prstGeom prst="rect">
            <a:avLst/>
          </a:prstGeom>
          <a:effectLst>
            <a:outerShdw blurRad="50800" dist="25400" dir="3600000" algn="ctr" rotWithShape="0">
              <a:srgbClr val="000000">
                <a:alpha val="38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84AB75-CD00-4A29-96A0-A286FF53464A}" type="slidenum">
              <a:rPr lang="en-GB" smtClean="0"/>
              <a:pPr/>
              <a:t>15</a:t>
            </a:fld>
            <a:endParaRPr lang="en-GB"/>
          </a:p>
        </p:txBody>
      </p:sp>
      <p:sp>
        <p:nvSpPr>
          <p:cNvPr id="3" name="2 Rectángulo"/>
          <p:cNvSpPr/>
          <p:nvPr/>
        </p:nvSpPr>
        <p:spPr>
          <a:xfrm>
            <a:off x="632520" y="908720"/>
            <a:ext cx="7560840" cy="4832092"/>
          </a:xfrm>
          <a:prstGeom prst="rect">
            <a:avLst/>
          </a:prstGeom>
        </p:spPr>
        <p:txBody>
          <a:bodyPr wrap="square">
            <a:spAutoFit/>
          </a:bodyPr>
          <a:lstStyle/>
          <a:p>
            <a:pPr algn="just"/>
            <a:r>
              <a:rPr lang="en-GB" sz="1400" b="1" dirty="0">
                <a:solidFill>
                  <a:srgbClr val="00476B"/>
                </a:solidFill>
                <a:latin typeface="Arial" pitchFamily="34" charset="0"/>
                <a:cs typeface="Arial" pitchFamily="34" charset="0"/>
              </a:rPr>
              <a:t>Services provided: </a:t>
            </a:r>
          </a:p>
          <a:p>
            <a:pPr algn="just"/>
            <a:r>
              <a:rPr lang="en-US" sz="1400" dirty="0">
                <a:solidFill>
                  <a:srgbClr val="00476B"/>
                </a:solidFill>
                <a:latin typeface="Arial" pitchFamily="34" charset="0"/>
                <a:cs typeface="Arial" pitchFamily="34" charset="0"/>
              </a:rPr>
              <a:t>Component 1</a:t>
            </a:r>
          </a:p>
          <a:p>
            <a:pPr marL="180975" indent="-180975" algn="just">
              <a:buFont typeface="Arial" pitchFamily="34" charset="0"/>
              <a:buChar char="•"/>
            </a:pPr>
            <a:r>
              <a:rPr lang="en-US" sz="1400" dirty="0">
                <a:solidFill>
                  <a:srgbClr val="00476B"/>
                </a:solidFill>
                <a:latin typeface="Arial" pitchFamily="34" charset="0"/>
                <a:cs typeface="Arial" pitchFamily="34" charset="0"/>
              </a:rPr>
              <a:t>Identify the overall requirements of the MWIS in terms of key sector indicators, functionalities and reports supporting the decisions making processes</a:t>
            </a:r>
          </a:p>
          <a:p>
            <a:pPr marL="180975" indent="-180975" algn="just">
              <a:buFont typeface="Arial" pitchFamily="34" charset="0"/>
              <a:buChar char="•"/>
            </a:pPr>
            <a:r>
              <a:rPr lang="en-US" sz="1400" dirty="0">
                <a:solidFill>
                  <a:srgbClr val="00476B"/>
                </a:solidFill>
                <a:latin typeface="Arial" pitchFamily="34" charset="0"/>
                <a:cs typeface="Arial" pitchFamily="34" charset="0"/>
              </a:rPr>
              <a:t>Develop a proposal of Guidelines about decision-making procedures of the PSC</a:t>
            </a:r>
          </a:p>
          <a:p>
            <a:pPr marL="180975" indent="-180975" algn="just">
              <a:buFont typeface="Arial" pitchFamily="34" charset="0"/>
              <a:buChar char="•"/>
            </a:pPr>
            <a:r>
              <a:rPr lang="en-US" sz="1400" dirty="0">
                <a:solidFill>
                  <a:srgbClr val="00476B"/>
                </a:solidFill>
                <a:latin typeface="Arial" pitchFamily="34" charset="0"/>
                <a:cs typeface="Arial" pitchFamily="34" charset="0"/>
              </a:rPr>
              <a:t>Develop a plan for Target groups Capacity Building and Knowledge Transfer activities</a:t>
            </a:r>
          </a:p>
          <a:p>
            <a:pPr marL="180975" indent="-180975" algn="just">
              <a:buFont typeface="Arial" pitchFamily="34" charset="0"/>
              <a:buChar char="•"/>
            </a:pPr>
            <a:r>
              <a:rPr lang="en-US" sz="1400" dirty="0">
                <a:solidFill>
                  <a:srgbClr val="00476B"/>
                </a:solidFill>
                <a:latin typeface="Arial" pitchFamily="34" charset="0"/>
                <a:cs typeface="Arial" pitchFamily="34" charset="0"/>
              </a:rPr>
              <a:t>Performing a gap analysis to clearly define the scope of requirements of the expected re-engineered WIS in conformity with the NWIS requirements</a:t>
            </a:r>
          </a:p>
          <a:p>
            <a:pPr marL="180975" indent="-180975" algn="just">
              <a:buFont typeface="Arial" pitchFamily="34" charset="0"/>
              <a:buChar char="•"/>
            </a:pPr>
            <a:r>
              <a:rPr lang="en-US" sz="1400" dirty="0">
                <a:solidFill>
                  <a:srgbClr val="00476B"/>
                </a:solidFill>
                <a:latin typeface="Arial" pitchFamily="34" charset="0"/>
                <a:cs typeface="Arial" pitchFamily="34" charset="0"/>
              </a:rPr>
              <a:t>Assessment of WIS (functions and data) and all other related systems within </a:t>
            </a:r>
            <a:r>
              <a:rPr lang="en-US" sz="1400" dirty="0" err="1">
                <a:solidFill>
                  <a:srgbClr val="00476B"/>
                </a:solidFill>
                <a:latin typeface="Arial" pitchFamily="34" charset="0"/>
                <a:cs typeface="Arial" pitchFamily="34" charset="0"/>
              </a:rPr>
              <a:t>MoWI</a:t>
            </a:r>
            <a:endParaRPr lang="en-US" sz="1400" dirty="0">
              <a:solidFill>
                <a:srgbClr val="00476B"/>
              </a:solidFill>
              <a:latin typeface="Arial" pitchFamily="34" charset="0"/>
              <a:cs typeface="Arial" pitchFamily="34" charset="0"/>
            </a:endParaRPr>
          </a:p>
          <a:p>
            <a:pPr marL="180975" indent="-180975" algn="just">
              <a:buFont typeface="Arial" pitchFamily="34" charset="0"/>
              <a:buChar char="•"/>
            </a:pPr>
            <a:r>
              <a:rPr lang="en-US" sz="1400" dirty="0">
                <a:solidFill>
                  <a:srgbClr val="00476B"/>
                </a:solidFill>
                <a:latin typeface="Arial" pitchFamily="34" charset="0"/>
                <a:cs typeface="Arial" pitchFamily="34" charset="0"/>
              </a:rPr>
              <a:t>Assessment of Information systems in other stakeholders' institutions and identify the needs</a:t>
            </a:r>
          </a:p>
          <a:p>
            <a:pPr marL="180975" indent="-180975" algn="just">
              <a:buFont typeface="Arial" pitchFamily="34" charset="0"/>
              <a:buChar char="•"/>
            </a:pPr>
            <a:r>
              <a:rPr lang="en-US" sz="1400" dirty="0">
                <a:solidFill>
                  <a:srgbClr val="00476B"/>
                </a:solidFill>
                <a:latin typeface="Arial" pitchFamily="34" charset="0"/>
                <a:cs typeface="Arial" pitchFamily="34" charset="0"/>
              </a:rPr>
              <a:t>Assess the IT infrastructure and identify the needs in terms of hardware/software components</a:t>
            </a:r>
          </a:p>
          <a:p>
            <a:pPr marL="180975" indent="-180975" algn="just">
              <a:buFont typeface="Arial" pitchFamily="34" charset="0"/>
              <a:buChar char="•"/>
            </a:pPr>
            <a:r>
              <a:rPr lang="en-US" sz="1400" dirty="0">
                <a:solidFill>
                  <a:srgbClr val="00476B"/>
                </a:solidFill>
                <a:latin typeface="Arial" pitchFamily="34" charset="0"/>
                <a:cs typeface="Arial" pitchFamily="34" charset="0"/>
              </a:rPr>
              <a:t>Assessment of needs in terms of staff training and capacity building</a:t>
            </a:r>
          </a:p>
          <a:p>
            <a:pPr algn="just"/>
            <a:r>
              <a:rPr lang="en-US" sz="1400" dirty="0">
                <a:solidFill>
                  <a:srgbClr val="00476B"/>
                </a:solidFill>
                <a:latin typeface="Arial" pitchFamily="34" charset="0"/>
                <a:cs typeface="Arial" pitchFamily="34" charset="0"/>
              </a:rPr>
              <a:t>Component 2	</a:t>
            </a:r>
          </a:p>
          <a:p>
            <a:pPr marL="180975" indent="-180975" algn="just">
              <a:buFont typeface="Arial" pitchFamily="34" charset="0"/>
              <a:buChar char="•"/>
            </a:pPr>
            <a:r>
              <a:rPr lang="en-US" sz="1400" dirty="0">
                <a:solidFill>
                  <a:srgbClr val="00476B"/>
                </a:solidFill>
                <a:latin typeface="Arial" pitchFamily="34" charset="0"/>
                <a:cs typeface="Arial" pitchFamily="34" charset="0"/>
              </a:rPr>
              <a:t>Development, Installation, testing and commissioning of the re-engineered WIS within </a:t>
            </a:r>
            <a:r>
              <a:rPr lang="en-US" sz="1400" dirty="0" err="1">
                <a:solidFill>
                  <a:srgbClr val="00476B"/>
                </a:solidFill>
                <a:latin typeface="Arial" pitchFamily="34" charset="0"/>
                <a:cs typeface="Arial" pitchFamily="34" charset="0"/>
              </a:rPr>
              <a:t>MoWI</a:t>
            </a:r>
            <a:endParaRPr lang="en-US" sz="1400" dirty="0">
              <a:solidFill>
                <a:srgbClr val="00476B"/>
              </a:solidFill>
              <a:latin typeface="Arial" pitchFamily="34" charset="0"/>
              <a:cs typeface="Arial" pitchFamily="34" charset="0"/>
            </a:endParaRPr>
          </a:p>
          <a:p>
            <a:pPr marL="180975" indent="-180975" algn="just">
              <a:buFont typeface="Arial" pitchFamily="34" charset="0"/>
              <a:buChar char="•"/>
            </a:pPr>
            <a:r>
              <a:rPr lang="en-US" sz="1400" dirty="0">
                <a:solidFill>
                  <a:srgbClr val="00476B"/>
                </a:solidFill>
                <a:latin typeface="Arial" pitchFamily="34" charset="0"/>
                <a:cs typeface="Arial" pitchFamily="34" charset="0"/>
              </a:rPr>
              <a:t>Upgrading of Information Systems of other stakeholders' institutions</a:t>
            </a:r>
          </a:p>
          <a:p>
            <a:pPr marL="180975" indent="-180975" algn="just">
              <a:buFont typeface="Arial" pitchFamily="34" charset="0"/>
              <a:buChar char="•"/>
            </a:pPr>
            <a:r>
              <a:rPr lang="en-US" sz="1400" dirty="0">
                <a:solidFill>
                  <a:srgbClr val="00476B"/>
                </a:solidFill>
                <a:latin typeface="Arial" pitchFamily="34" charset="0"/>
                <a:cs typeface="Arial" pitchFamily="34" charset="0"/>
              </a:rPr>
              <a:t>Development of a comprehensive functional design of the NWIS</a:t>
            </a:r>
          </a:p>
          <a:p>
            <a:pPr marL="180975" indent="-180975" algn="just">
              <a:buFont typeface="Arial" pitchFamily="34" charset="0"/>
              <a:buChar char="•"/>
            </a:pPr>
            <a:r>
              <a:rPr lang="en-US" sz="1400" dirty="0">
                <a:solidFill>
                  <a:srgbClr val="00476B"/>
                </a:solidFill>
                <a:latin typeface="Arial" pitchFamily="34" charset="0"/>
                <a:cs typeface="Arial" pitchFamily="34" charset="0"/>
              </a:rPr>
              <a:t>Support the Data Migration activities as per final approved Plan</a:t>
            </a:r>
          </a:p>
          <a:p>
            <a:pPr marL="180975" indent="-180975" algn="just">
              <a:buFont typeface="Arial" pitchFamily="34" charset="0"/>
              <a:buChar char="•"/>
            </a:pPr>
            <a:r>
              <a:rPr lang="en-US" sz="1400" dirty="0">
                <a:solidFill>
                  <a:srgbClr val="00476B"/>
                </a:solidFill>
                <a:latin typeface="Arial" pitchFamily="34" charset="0"/>
                <a:cs typeface="Arial" pitchFamily="34" charset="0"/>
              </a:rPr>
              <a:t>Support the CA in the procurement of hardware and software components</a:t>
            </a:r>
          </a:p>
          <a:p>
            <a:pPr marL="180975" indent="-180975" algn="just">
              <a:buFont typeface="Arial" pitchFamily="34" charset="0"/>
              <a:buChar char="•"/>
            </a:pPr>
            <a:r>
              <a:rPr lang="en-US" sz="1400" dirty="0">
                <a:solidFill>
                  <a:srgbClr val="00476B"/>
                </a:solidFill>
                <a:latin typeface="Arial" pitchFamily="34" charset="0"/>
                <a:cs typeface="Arial" pitchFamily="34" charset="0"/>
              </a:rPr>
              <a:t>Delivery of the training.</a:t>
            </a:r>
          </a:p>
          <a:p>
            <a:pPr marL="180975" indent="-180975" algn="just">
              <a:buFont typeface="Arial" pitchFamily="34" charset="0"/>
              <a:buChar char="•"/>
            </a:pPr>
            <a:r>
              <a:rPr lang="en-US" sz="1400" dirty="0">
                <a:solidFill>
                  <a:srgbClr val="00476B"/>
                </a:solidFill>
                <a:latin typeface="Arial" pitchFamily="34" charset="0"/>
                <a:cs typeface="Arial" pitchFamily="34" charset="0"/>
              </a:rPr>
              <a:t>Prepare a draft plan for the </a:t>
            </a:r>
            <a:r>
              <a:rPr lang="en-US" sz="1400" dirty="0" err="1">
                <a:solidFill>
                  <a:srgbClr val="00476B"/>
                </a:solidFill>
                <a:latin typeface="Arial" pitchFamily="34" charset="0"/>
                <a:cs typeface="Arial" pitchFamily="34" charset="0"/>
              </a:rPr>
              <a:t>Programme</a:t>
            </a:r>
            <a:r>
              <a:rPr lang="en-US" sz="1400" dirty="0">
                <a:solidFill>
                  <a:srgbClr val="00476B"/>
                </a:solidFill>
                <a:latin typeface="Arial" pitchFamily="34" charset="0"/>
                <a:cs typeface="Arial" pitchFamily="34" charset="0"/>
              </a:rPr>
              <a:t> Phase II</a:t>
            </a:r>
          </a:p>
        </p:txBody>
      </p:sp>
    </p:spTree>
    <p:extLst>
      <p:ext uri="{BB962C8B-B14F-4D97-AF65-F5344CB8AC3E}">
        <p14:creationId xmlns:p14="http://schemas.microsoft.com/office/powerpoint/2010/main" xmlns="" val="3626472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Título"/>
          <p:cNvSpPr txBox="1">
            <a:spLocks/>
          </p:cNvSpPr>
          <p:nvPr/>
        </p:nvSpPr>
        <p:spPr>
          <a:xfrm>
            <a:off x="344488" y="548680"/>
            <a:ext cx="9283031" cy="576064"/>
          </a:xfrm>
          <a:prstGeom prst="rect">
            <a:avLst/>
          </a:prstGeom>
        </p:spPr>
        <p:txBody>
          <a:bodyPr vert="horz" lIns="91440" tIns="45720" rIns="91440" bIns="45720" rtlCol="0" anchor="t">
            <a:noAutofit/>
          </a:bodyPr>
          <a:lstStyle/>
          <a:p>
            <a:pPr>
              <a:lnSpc>
                <a:spcPct val="120000"/>
              </a:lnSpc>
              <a:defRPr/>
            </a:pPr>
            <a:r>
              <a:rPr lang="en-US" sz="1400" b="1" dirty="0" smtClean="0">
                <a:solidFill>
                  <a:schemeClr val="accent6">
                    <a:lumMod val="75000"/>
                  </a:schemeClr>
                </a:solidFill>
                <a:latin typeface="FlamaSemicondensed-Light"/>
                <a:ea typeface="ＭＳ Ｐゴシック" charset="-128"/>
                <a:cs typeface="FlamaSemicondensed-Light"/>
              </a:rPr>
              <a:t>PROCUREMENT FOR SUPPLY, INSTALLATION AND COMMISSIONING OF SURFACE WATER INFORMATION SYSTEM (</a:t>
            </a:r>
            <a:r>
              <a:rPr lang="en-US" sz="1400" b="1" dirty="0" err="1" smtClean="0">
                <a:solidFill>
                  <a:schemeClr val="accent6">
                    <a:lumMod val="75000"/>
                  </a:schemeClr>
                </a:solidFill>
                <a:latin typeface="FlamaSemicondensed-Light"/>
                <a:ea typeface="ＭＳ Ｐゴシック" charset="-128"/>
                <a:cs typeface="FlamaSemicondensed-Light"/>
              </a:rPr>
              <a:t>eSWIS</a:t>
            </a:r>
            <a:r>
              <a:rPr lang="en-US" sz="1400" b="1" dirty="0" smtClean="0">
                <a:solidFill>
                  <a:schemeClr val="accent6">
                    <a:lumMod val="75000"/>
                  </a:schemeClr>
                </a:solidFill>
                <a:latin typeface="FlamaSemicondensed-Light"/>
                <a:ea typeface="ＭＳ Ｐゴシック" charset="-128"/>
                <a:cs typeface="FlamaSemicondensed-Light"/>
              </a:rPr>
              <a:t>)</a:t>
            </a:r>
            <a:endParaRPr lang="es-ES" sz="1400" b="1" dirty="0" smtClean="0">
              <a:solidFill>
                <a:schemeClr val="accent6">
                  <a:lumMod val="75000"/>
                </a:schemeClr>
              </a:solidFill>
              <a:latin typeface="FlamaSemicondensed-Light"/>
              <a:ea typeface="ＭＳ Ｐゴシック" charset="-128"/>
              <a:cs typeface="FlamaSemicondensed-Light"/>
            </a:endParaRPr>
          </a:p>
        </p:txBody>
      </p:sp>
      <p:sp>
        <p:nvSpPr>
          <p:cNvPr id="5" name="Text Box 25"/>
          <p:cNvSpPr txBox="1">
            <a:spLocks noChangeArrowheads="1"/>
          </p:cNvSpPr>
          <p:nvPr/>
        </p:nvSpPr>
        <p:spPr bwMode="auto">
          <a:xfrm>
            <a:off x="128464" y="1988840"/>
            <a:ext cx="5626019" cy="3108543"/>
          </a:xfrm>
          <a:prstGeom prst="rect">
            <a:avLst/>
          </a:prstGeom>
          <a:noFill/>
          <a:ln w="9525" algn="ctr">
            <a:noFill/>
            <a:miter lim="800000"/>
            <a:headEnd/>
            <a:tailEnd/>
          </a:ln>
        </p:spPr>
        <p:txBody>
          <a:bodyPr wrap="square">
            <a:spAutoFit/>
          </a:bodyPr>
          <a:lstStyle/>
          <a:p>
            <a:pPr algn="just"/>
            <a:endParaRPr lang="en-GB" sz="1400" b="1" dirty="0" smtClean="0">
              <a:solidFill>
                <a:srgbClr val="00476B"/>
              </a:solidFill>
              <a:latin typeface="Arial" pitchFamily="34" charset="0"/>
              <a:cs typeface="Arial" pitchFamily="34" charset="0"/>
            </a:endParaRPr>
          </a:p>
          <a:p>
            <a:pPr algn="just"/>
            <a:r>
              <a:rPr lang="en-US" sz="1400" dirty="0" smtClean="0">
                <a:solidFill>
                  <a:srgbClr val="00476B"/>
                </a:solidFill>
                <a:latin typeface="Arial" pitchFamily="34" charset="0"/>
                <a:cs typeface="Arial" pitchFamily="34" charset="0"/>
              </a:rPr>
              <a:t>The procurement is focused on using open source software, replacing the underlying database system that the Central Water Commission is using for central storage of hydro-meteorological data, replacing the existing system for validation and data processing, moving data entry from stand alone systems to a web environment, and providing the web services required for data dissemination that, among other tasks, allow the support of the Flood Warning functions.</a:t>
            </a:r>
          </a:p>
          <a:p>
            <a:pPr algn="just"/>
            <a:r>
              <a:rPr lang="en-US" sz="1400" dirty="0" smtClean="0">
                <a:solidFill>
                  <a:srgbClr val="00476B"/>
                </a:solidFill>
                <a:latin typeface="Arial" pitchFamily="34" charset="0"/>
                <a:cs typeface="Arial" pitchFamily="34" charset="0"/>
              </a:rPr>
              <a:t>Scope: The new system, e-SWIS (web and GIS Surface Water Information System) will be implemented in participating Agencies in Hydrology Project II, and potentially in all States and UTs of India. </a:t>
            </a:r>
          </a:p>
          <a:p>
            <a:pPr algn="just"/>
            <a:endParaRPr lang="en-GB" sz="1400" dirty="0" smtClean="0">
              <a:solidFill>
                <a:srgbClr val="00476B"/>
              </a:solidFill>
              <a:latin typeface="Arial" pitchFamily="34" charset="0"/>
              <a:cs typeface="Arial" pitchFamily="34" charset="0"/>
            </a:endParaRPr>
          </a:p>
          <a:p>
            <a:pPr marL="180975" lvl="0" indent="-180975" algn="just"/>
            <a:endParaRPr lang="en-GB" sz="1400" dirty="0" smtClean="0">
              <a:solidFill>
                <a:srgbClr val="00476B"/>
              </a:solidFill>
              <a:latin typeface="Arial" pitchFamily="34" charset="0"/>
              <a:cs typeface="Arial" pitchFamily="34" charset="0"/>
            </a:endParaRPr>
          </a:p>
        </p:txBody>
      </p:sp>
      <p:sp>
        <p:nvSpPr>
          <p:cNvPr id="11" name="10 CuadroTexto"/>
          <p:cNvSpPr txBox="1"/>
          <p:nvPr/>
        </p:nvSpPr>
        <p:spPr>
          <a:xfrm>
            <a:off x="128464" y="1268760"/>
            <a:ext cx="9777535" cy="276999"/>
          </a:xfrm>
          <a:prstGeom prst="rect">
            <a:avLst/>
          </a:prstGeom>
          <a:noFill/>
        </p:spPr>
        <p:txBody>
          <a:bodyPr wrap="square" rtlCol="0">
            <a:spAutoFit/>
          </a:bodyPr>
          <a:lstStyle/>
          <a:p>
            <a:r>
              <a:rPr lang="en-GB" sz="1100" b="1" dirty="0" smtClean="0">
                <a:solidFill>
                  <a:srgbClr val="00476B"/>
                </a:solidFill>
                <a:latin typeface="Arial" pitchFamily="34" charset="0"/>
                <a:cs typeface="Arial" pitchFamily="34" charset="0"/>
              </a:rPr>
              <a:t>Client: </a:t>
            </a:r>
            <a:r>
              <a:rPr lang="en-US" sz="1200" dirty="0" smtClean="0">
                <a:solidFill>
                  <a:srgbClr val="00476B"/>
                </a:solidFill>
                <a:latin typeface="Arial" pitchFamily="34" charset="0"/>
                <a:cs typeface="Arial" pitchFamily="34" charset="0"/>
              </a:rPr>
              <a:t>River Data Directorate, Central Water Commission, Ministry of Water Resources</a:t>
            </a:r>
            <a:r>
              <a:rPr lang="en-GB" sz="1100" dirty="0" smtClean="0">
                <a:solidFill>
                  <a:srgbClr val="00476B"/>
                </a:solidFill>
                <a:latin typeface="Arial" pitchFamily="34" charset="0"/>
                <a:cs typeface="Arial" pitchFamily="34" charset="0"/>
              </a:rPr>
              <a:t>/  </a:t>
            </a:r>
            <a:r>
              <a:rPr lang="en-GB" sz="1100" b="1" dirty="0" smtClean="0">
                <a:solidFill>
                  <a:srgbClr val="00476B"/>
                </a:solidFill>
                <a:latin typeface="Arial" pitchFamily="34" charset="0"/>
                <a:cs typeface="Arial" pitchFamily="34" charset="0"/>
              </a:rPr>
              <a:t>Date: </a:t>
            </a:r>
            <a:r>
              <a:rPr lang="en-GB" sz="1100" dirty="0" smtClean="0">
                <a:solidFill>
                  <a:srgbClr val="00476B"/>
                </a:solidFill>
                <a:latin typeface="Arial" pitchFamily="34" charset="0"/>
                <a:cs typeface="Arial" pitchFamily="34" charset="0"/>
              </a:rPr>
              <a:t>2012-2013</a:t>
            </a:r>
            <a:r>
              <a:rPr lang="en-GB" sz="1100" b="1" dirty="0" smtClean="0">
                <a:solidFill>
                  <a:srgbClr val="00476B"/>
                </a:solidFill>
                <a:latin typeface="Arial" pitchFamily="34" charset="0"/>
                <a:cs typeface="Arial" pitchFamily="34" charset="0"/>
              </a:rPr>
              <a:t> </a:t>
            </a:r>
            <a:r>
              <a:rPr lang="en-GB" sz="1100" dirty="0" smtClean="0">
                <a:solidFill>
                  <a:srgbClr val="00476B"/>
                </a:solidFill>
                <a:latin typeface="Arial" pitchFamily="34" charset="0"/>
                <a:cs typeface="Arial" pitchFamily="34" charset="0"/>
              </a:rPr>
              <a:t>/  </a:t>
            </a:r>
            <a:r>
              <a:rPr lang="en-GB" sz="1100" b="1" dirty="0" smtClean="0">
                <a:solidFill>
                  <a:srgbClr val="00476B"/>
                </a:solidFill>
                <a:latin typeface="Arial" pitchFamily="34" charset="0"/>
                <a:cs typeface="Arial" pitchFamily="34" charset="0"/>
              </a:rPr>
              <a:t>Amount: </a:t>
            </a:r>
            <a:r>
              <a:rPr lang="en-GB" sz="1100" dirty="0" smtClean="0">
                <a:solidFill>
                  <a:srgbClr val="00476B"/>
                </a:solidFill>
                <a:latin typeface="Arial" pitchFamily="34" charset="0"/>
                <a:cs typeface="Arial" pitchFamily="34" charset="0"/>
              </a:rPr>
              <a:t>467,732€</a:t>
            </a:r>
          </a:p>
        </p:txBody>
      </p:sp>
      <p:pic>
        <p:nvPicPr>
          <p:cNvPr id="7" name="Picture 1"/>
          <p:cNvPicPr>
            <a:picLocks noChangeAspect="1" noChangeArrowheads="1"/>
          </p:cNvPicPr>
          <p:nvPr/>
        </p:nvPicPr>
        <p:blipFill>
          <a:blip r:embed="rId3" cstate="email"/>
          <a:srcRect/>
          <a:stretch>
            <a:fillRect/>
          </a:stretch>
        </p:blipFill>
        <p:spPr bwMode="auto">
          <a:xfrm>
            <a:off x="6105127" y="1916832"/>
            <a:ext cx="3312369" cy="4349282"/>
          </a:xfrm>
          <a:prstGeom prst="rect">
            <a:avLst/>
          </a:prstGeom>
          <a:noFill/>
          <a:ln w="9525">
            <a:noFill/>
            <a:miter lim="800000"/>
            <a:headEnd/>
            <a:tailEnd/>
          </a:ln>
          <a:effectLst>
            <a:softEdge rad="127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84AB75-CD00-4A29-96A0-A286FF53464A}" type="slidenum">
              <a:rPr lang="en-GB" smtClean="0"/>
              <a:pPr/>
              <a:t>17</a:t>
            </a:fld>
            <a:endParaRPr lang="en-GB"/>
          </a:p>
        </p:txBody>
      </p:sp>
      <p:sp>
        <p:nvSpPr>
          <p:cNvPr id="3" name="2 Rectángulo"/>
          <p:cNvSpPr/>
          <p:nvPr/>
        </p:nvSpPr>
        <p:spPr>
          <a:xfrm>
            <a:off x="128464" y="1628800"/>
            <a:ext cx="5040560" cy="3323987"/>
          </a:xfrm>
          <a:prstGeom prst="rect">
            <a:avLst/>
          </a:prstGeom>
        </p:spPr>
        <p:txBody>
          <a:bodyPr wrap="square">
            <a:spAutoFit/>
          </a:bodyPr>
          <a:lstStyle/>
          <a:p>
            <a:pPr algn="just"/>
            <a:r>
              <a:rPr lang="en-GB" sz="1400" b="1" dirty="0">
                <a:solidFill>
                  <a:srgbClr val="00476B"/>
                </a:solidFill>
                <a:latin typeface="Arial" pitchFamily="34" charset="0"/>
                <a:cs typeface="Arial" pitchFamily="34" charset="0"/>
              </a:rPr>
              <a:t>Services provided: </a:t>
            </a:r>
          </a:p>
          <a:p>
            <a:pPr algn="just"/>
            <a:endParaRPr lang="en-GB" sz="1400" dirty="0">
              <a:solidFill>
                <a:srgbClr val="00476B"/>
              </a:solidFill>
              <a:latin typeface="Arial" pitchFamily="34" charset="0"/>
              <a:cs typeface="Arial" pitchFamily="34" charset="0"/>
            </a:endParaRPr>
          </a:p>
          <a:p>
            <a:pPr marL="180975" lvl="0" indent="-180975">
              <a:buFont typeface="Arial" pitchFamily="34" charset="0"/>
              <a:buChar char="•"/>
            </a:pPr>
            <a:r>
              <a:rPr lang="en-US" sz="1400" dirty="0">
                <a:solidFill>
                  <a:srgbClr val="00476B"/>
                </a:solidFill>
                <a:latin typeface="Arial" pitchFamily="34" charset="0"/>
                <a:cs typeface="Arial" pitchFamily="34" charset="0"/>
              </a:rPr>
              <a:t>Review of the existing Databases, System Design, and Processes</a:t>
            </a:r>
            <a:endParaRPr lang="es-ES" sz="1400" dirty="0">
              <a:solidFill>
                <a:srgbClr val="00476B"/>
              </a:solidFill>
              <a:latin typeface="Arial" pitchFamily="34" charset="0"/>
              <a:cs typeface="Arial" pitchFamily="34" charset="0"/>
            </a:endParaRPr>
          </a:p>
          <a:p>
            <a:pPr marL="180975" lvl="0" indent="-180975">
              <a:buFont typeface="Arial" pitchFamily="34" charset="0"/>
              <a:buChar char="•"/>
            </a:pPr>
            <a:r>
              <a:rPr lang="en-US" sz="1400" dirty="0">
                <a:solidFill>
                  <a:srgbClr val="00476B"/>
                </a:solidFill>
                <a:latin typeface="Arial" pitchFamily="34" charset="0"/>
                <a:cs typeface="Arial" pitchFamily="34" charset="0"/>
              </a:rPr>
              <a:t>System design for data-flow, storage, dissemination, web platforms and GIS components and processes.</a:t>
            </a:r>
            <a:endParaRPr lang="es-ES" sz="1400" dirty="0">
              <a:solidFill>
                <a:srgbClr val="00476B"/>
              </a:solidFill>
              <a:latin typeface="Arial" pitchFamily="34" charset="0"/>
              <a:cs typeface="Arial" pitchFamily="34" charset="0"/>
            </a:endParaRPr>
          </a:p>
          <a:p>
            <a:pPr marL="180975" lvl="0" indent="-180975">
              <a:buFont typeface="Arial" pitchFamily="34" charset="0"/>
              <a:buChar char="•"/>
            </a:pPr>
            <a:r>
              <a:rPr lang="en-US" sz="1400" dirty="0">
                <a:solidFill>
                  <a:srgbClr val="00476B"/>
                </a:solidFill>
                <a:latin typeface="Arial" pitchFamily="34" charset="0"/>
                <a:cs typeface="Arial" pitchFamily="34" charset="0"/>
              </a:rPr>
              <a:t>Development and implementation of the software using open source software in a phased manner.</a:t>
            </a:r>
            <a:endParaRPr lang="es-ES" sz="1400" dirty="0">
              <a:solidFill>
                <a:srgbClr val="00476B"/>
              </a:solidFill>
              <a:latin typeface="Arial" pitchFamily="34" charset="0"/>
              <a:cs typeface="Arial" pitchFamily="34" charset="0"/>
            </a:endParaRPr>
          </a:p>
          <a:p>
            <a:pPr marL="180975" lvl="0" indent="-180975">
              <a:buFont typeface="Arial" pitchFamily="34" charset="0"/>
              <a:buChar char="•"/>
            </a:pPr>
            <a:r>
              <a:rPr lang="en-US" sz="1400" dirty="0">
                <a:solidFill>
                  <a:srgbClr val="00476B"/>
                </a:solidFill>
                <a:latin typeface="Arial" pitchFamily="34" charset="0"/>
                <a:cs typeface="Arial" pitchFamily="34" charset="0"/>
              </a:rPr>
              <a:t>Migration of the existing data from HIS databases (i.e. SWDES/WISDOM/HYMOS)</a:t>
            </a:r>
            <a:endParaRPr lang="es-ES" sz="1400" dirty="0">
              <a:solidFill>
                <a:srgbClr val="00476B"/>
              </a:solidFill>
              <a:latin typeface="Arial" pitchFamily="34" charset="0"/>
              <a:cs typeface="Arial" pitchFamily="34" charset="0"/>
            </a:endParaRPr>
          </a:p>
          <a:p>
            <a:pPr marL="180975" lvl="0" indent="-180975">
              <a:buFont typeface="Arial" pitchFamily="34" charset="0"/>
              <a:buChar char="•"/>
            </a:pPr>
            <a:r>
              <a:rPr lang="en-US" sz="1400" dirty="0">
                <a:solidFill>
                  <a:srgbClr val="00476B"/>
                </a:solidFill>
                <a:latin typeface="Arial" pitchFamily="34" charset="0"/>
                <a:cs typeface="Arial" pitchFamily="34" charset="0"/>
              </a:rPr>
              <a:t>Training to different section of staff (i.e. end users, administrators, etc.)</a:t>
            </a:r>
            <a:endParaRPr lang="es-ES" sz="1400" dirty="0">
              <a:solidFill>
                <a:srgbClr val="00476B"/>
              </a:solidFill>
              <a:latin typeface="Arial" pitchFamily="34" charset="0"/>
              <a:cs typeface="Arial" pitchFamily="34" charset="0"/>
            </a:endParaRPr>
          </a:p>
          <a:p>
            <a:pPr marL="180975" lvl="0" indent="-180975">
              <a:buFont typeface="Arial" pitchFamily="34" charset="0"/>
              <a:buChar char="•"/>
            </a:pPr>
            <a:r>
              <a:rPr lang="en-US" sz="1400" dirty="0">
                <a:solidFill>
                  <a:srgbClr val="00476B"/>
                </a:solidFill>
                <a:latin typeface="Arial" pitchFamily="34" charset="0"/>
                <a:cs typeface="Arial" pitchFamily="34" charset="0"/>
              </a:rPr>
              <a:t>Documentation, online help, real-time help.</a:t>
            </a:r>
            <a:endParaRPr lang="es-ES" sz="1400" dirty="0">
              <a:solidFill>
                <a:srgbClr val="00476B"/>
              </a:solidFill>
              <a:latin typeface="Arial" pitchFamily="34" charset="0"/>
              <a:cs typeface="Arial" pitchFamily="34" charset="0"/>
            </a:endParaRPr>
          </a:p>
          <a:p>
            <a:pPr marL="180975" indent="-180975">
              <a:buFont typeface="Arial" pitchFamily="34" charset="0"/>
              <a:buChar char="•"/>
            </a:pPr>
            <a:r>
              <a:rPr lang="en-US" sz="1400" dirty="0">
                <a:solidFill>
                  <a:srgbClr val="00476B"/>
                </a:solidFill>
                <a:latin typeface="Arial" pitchFamily="34" charset="0"/>
                <a:cs typeface="Arial" pitchFamily="34" charset="0"/>
              </a:rPr>
              <a:t>Warranty (three years) and maintenance (seven years) for the next ten years</a:t>
            </a:r>
            <a:endParaRPr lang="en-GB" sz="1400" dirty="0">
              <a:solidFill>
                <a:srgbClr val="00476B"/>
              </a:solidFill>
              <a:latin typeface="Arial" pitchFamily="34" charset="0"/>
              <a:cs typeface="Arial" pitchFamily="34" charset="0"/>
            </a:endParaRPr>
          </a:p>
        </p:txBody>
      </p:sp>
      <p:pic>
        <p:nvPicPr>
          <p:cNvPr id="4" name="Picture 1"/>
          <p:cNvPicPr>
            <a:picLocks noChangeAspect="1" noChangeArrowheads="1"/>
          </p:cNvPicPr>
          <p:nvPr/>
        </p:nvPicPr>
        <p:blipFill>
          <a:blip r:embed="rId2" cstate="email"/>
          <a:srcRect/>
          <a:stretch>
            <a:fillRect/>
          </a:stretch>
        </p:blipFill>
        <p:spPr bwMode="auto">
          <a:xfrm>
            <a:off x="5457056" y="1856443"/>
            <a:ext cx="4322049" cy="3096344"/>
          </a:xfrm>
          <a:prstGeom prst="rect">
            <a:avLst/>
          </a:prstGeom>
          <a:noFill/>
          <a:ln w="9525">
            <a:noFill/>
            <a:miter lim="800000"/>
            <a:headEnd/>
            <a:tailEnd/>
          </a:ln>
        </p:spPr>
      </p:pic>
    </p:spTree>
    <p:extLst>
      <p:ext uri="{BB962C8B-B14F-4D97-AF65-F5344CB8AC3E}">
        <p14:creationId xmlns:p14="http://schemas.microsoft.com/office/powerpoint/2010/main" xmlns="" val="183669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85"/>
          <p:cNvPicPr>
            <a:picLocks noChangeAspect="1" noChangeArrowheads="1"/>
          </p:cNvPicPr>
          <p:nvPr/>
        </p:nvPicPr>
        <p:blipFill>
          <a:blip r:embed="rId3" cstate="email"/>
          <a:srcRect/>
          <a:stretch>
            <a:fillRect/>
          </a:stretch>
        </p:blipFill>
        <p:spPr bwMode="auto">
          <a:xfrm>
            <a:off x="7988060" y="3356992"/>
            <a:ext cx="1917940" cy="1894334"/>
          </a:xfrm>
          <a:prstGeom prst="rect">
            <a:avLst/>
          </a:prstGeom>
          <a:ln>
            <a:noFill/>
          </a:ln>
          <a:effectLst>
            <a:softEdge rad="112500"/>
          </a:effectLst>
        </p:spPr>
      </p:pic>
      <p:sp>
        <p:nvSpPr>
          <p:cNvPr id="5" name="Text Box 25"/>
          <p:cNvSpPr txBox="1">
            <a:spLocks noChangeArrowheads="1"/>
          </p:cNvSpPr>
          <p:nvPr/>
        </p:nvSpPr>
        <p:spPr bwMode="auto">
          <a:xfrm>
            <a:off x="99027" y="2182660"/>
            <a:ext cx="5945289" cy="2754600"/>
          </a:xfrm>
          <a:prstGeom prst="rect">
            <a:avLst/>
          </a:prstGeom>
          <a:noFill/>
          <a:ln w="9525" algn="ctr">
            <a:noFill/>
            <a:miter lim="800000"/>
            <a:headEnd/>
            <a:tailEnd/>
          </a:ln>
        </p:spPr>
        <p:txBody>
          <a:bodyPr wrap="square">
            <a:spAutoFit/>
          </a:bodyPr>
          <a:lstStyle/>
          <a:p>
            <a:pPr algn="just">
              <a:spcBef>
                <a:spcPts val="300"/>
              </a:spcBef>
            </a:pPr>
            <a:r>
              <a:rPr lang="en-US" sz="1400" dirty="0" smtClean="0">
                <a:solidFill>
                  <a:srgbClr val="00476B"/>
                </a:solidFill>
                <a:latin typeface="Arial" pitchFamily="34" charset="0"/>
                <a:cs typeface="Arial" pitchFamily="34" charset="0"/>
              </a:rPr>
              <a:t>The objective of the project was the design, installation of water resources control network and basic infrastructure for the Automatic Hydrologic Information System (SAIH) on the Guadiana River Basin, Spain. This involved a collaboration with the Guadiana Hydrographical Confederation for the provision of consultancy services and technical supervision for the installation of network checkpoints in the river basin. </a:t>
            </a:r>
          </a:p>
          <a:p>
            <a:pPr algn="just">
              <a:spcBef>
                <a:spcPts val="300"/>
              </a:spcBef>
            </a:pPr>
            <a:endParaRPr lang="en-US" sz="1400" dirty="0" smtClean="0">
              <a:solidFill>
                <a:srgbClr val="00476B"/>
              </a:solidFill>
              <a:latin typeface="Arial" pitchFamily="34" charset="0"/>
              <a:cs typeface="Arial" pitchFamily="34" charset="0"/>
            </a:endParaRPr>
          </a:p>
          <a:p>
            <a:pPr algn="just">
              <a:spcBef>
                <a:spcPts val="300"/>
              </a:spcBef>
            </a:pPr>
            <a:r>
              <a:rPr lang="en-GB" sz="1400" dirty="0" smtClean="0">
                <a:solidFill>
                  <a:srgbClr val="00476B"/>
                </a:solidFill>
                <a:latin typeface="Arial" pitchFamily="34" charset="0"/>
                <a:cs typeface="Arial" pitchFamily="34" charset="0"/>
              </a:rPr>
              <a:t>Provide maintenance, conservation and operation services of the </a:t>
            </a:r>
            <a:r>
              <a:rPr lang="en-US" sz="1400" dirty="0" smtClean="0">
                <a:solidFill>
                  <a:srgbClr val="00476B"/>
                </a:solidFill>
                <a:latin typeface="Arial" pitchFamily="34" charset="0"/>
                <a:cs typeface="Arial" pitchFamily="34" charset="0"/>
              </a:rPr>
              <a:t>Automatic Hydrologic Information System (SAIH) on the Guadiana River Basin.</a:t>
            </a:r>
            <a:endParaRPr lang="en-GB" sz="1400" dirty="0" smtClean="0">
              <a:solidFill>
                <a:srgbClr val="00476B"/>
              </a:solidFill>
              <a:latin typeface="Arial" pitchFamily="34" charset="0"/>
              <a:cs typeface="Arial" pitchFamily="34" charset="0"/>
            </a:endParaRPr>
          </a:p>
          <a:p>
            <a:r>
              <a:rPr lang="en-GB" sz="1400" dirty="0" smtClean="0">
                <a:solidFill>
                  <a:srgbClr val="00476B"/>
                </a:solidFill>
                <a:latin typeface="Arial" pitchFamily="34" charset="0"/>
                <a:cs typeface="Arial" pitchFamily="34" charset="0"/>
              </a:rPr>
              <a:t/>
            </a:r>
            <a:br>
              <a:rPr lang="en-GB" sz="1400" dirty="0" smtClean="0">
                <a:solidFill>
                  <a:srgbClr val="00476B"/>
                </a:solidFill>
                <a:latin typeface="Arial" pitchFamily="34" charset="0"/>
                <a:cs typeface="Arial" pitchFamily="34" charset="0"/>
              </a:rPr>
            </a:br>
            <a:endParaRPr lang="en-GB" sz="1400" dirty="0" smtClean="0">
              <a:solidFill>
                <a:srgbClr val="00476B"/>
              </a:solidFill>
              <a:latin typeface="Arial" pitchFamily="34" charset="0"/>
              <a:cs typeface="Arial" pitchFamily="34" charset="0"/>
            </a:endParaRPr>
          </a:p>
        </p:txBody>
      </p:sp>
      <p:sp>
        <p:nvSpPr>
          <p:cNvPr id="11" name="10 CuadroTexto"/>
          <p:cNvSpPr txBox="1"/>
          <p:nvPr/>
        </p:nvSpPr>
        <p:spPr>
          <a:xfrm>
            <a:off x="233449" y="1350336"/>
            <a:ext cx="9667074" cy="261610"/>
          </a:xfrm>
          <a:prstGeom prst="rect">
            <a:avLst/>
          </a:prstGeom>
          <a:noFill/>
        </p:spPr>
        <p:txBody>
          <a:bodyPr wrap="square" rtlCol="0">
            <a:spAutoFit/>
          </a:bodyPr>
          <a:lstStyle/>
          <a:p>
            <a:r>
              <a:rPr lang="es-ES_tradnl" sz="1100" b="1" dirty="0" err="1" smtClean="0">
                <a:solidFill>
                  <a:srgbClr val="00476B"/>
                </a:solidFill>
                <a:latin typeface="Arial" pitchFamily="34" charset="0"/>
                <a:cs typeface="Arial" pitchFamily="34" charset="0"/>
              </a:rPr>
              <a:t>Client</a:t>
            </a:r>
            <a:r>
              <a:rPr lang="es-ES_tradnl" sz="1100" b="1" dirty="0" smtClean="0">
                <a:solidFill>
                  <a:srgbClr val="00476B"/>
                </a:solidFill>
                <a:latin typeface="Arial" pitchFamily="34" charset="0"/>
                <a:cs typeface="Arial" pitchFamily="34" charset="0"/>
              </a:rPr>
              <a:t>: </a:t>
            </a:r>
            <a:r>
              <a:rPr lang="en-US" sz="1100" dirty="0" smtClean="0">
                <a:solidFill>
                  <a:srgbClr val="00476B"/>
                </a:solidFill>
                <a:latin typeface="Arial" pitchFamily="34" charset="0"/>
                <a:cs typeface="Arial" pitchFamily="34" charset="0"/>
              </a:rPr>
              <a:t>Ministry of Environment and Rural and Marine Affairs </a:t>
            </a:r>
            <a:r>
              <a:rPr lang="es-ES_tradnl" sz="1100" dirty="0" smtClean="0">
                <a:solidFill>
                  <a:srgbClr val="00476B"/>
                </a:solidFill>
                <a:latin typeface="Arial" pitchFamily="34" charset="0"/>
                <a:cs typeface="Arial" pitchFamily="34" charset="0"/>
              </a:rPr>
              <a:t>/  </a:t>
            </a:r>
            <a:r>
              <a:rPr lang="es-ES_tradnl" sz="1100" b="1" dirty="0" smtClean="0">
                <a:solidFill>
                  <a:srgbClr val="00476B"/>
                </a:solidFill>
                <a:latin typeface="Arial" pitchFamily="34" charset="0"/>
                <a:cs typeface="Arial" pitchFamily="34" charset="0"/>
              </a:rPr>
              <a:t>Date: </a:t>
            </a:r>
            <a:r>
              <a:rPr lang="es-ES_tradnl" sz="1100" dirty="0" smtClean="0">
                <a:solidFill>
                  <a:srgbClr val="00476B"/>
                </a:solidFill>
                <a:latin typeface="Arial" pitchFamily="34" charset="0"/>
                <a:cs typeface="Arial" pitchFamily="34" charset="0"/>
              </a:rPr>
              <a:t>1999 – 2012  /  </a:t>
            </a:r>
            <a:r>
              <a:rPr lang="es-ES_tradnl" sz="1100" b="1" dirty="0" err="1" smtClean="0">
                <a:solidFill>
                  <a:srgbClr val="00476B"/>
                </a:solidFill>
                <a:latin typeface="Arial" pitchFamily="34" charset="0"/>
                <a:cs typeface="Arial" pitchFamily="34" charset="0"/>
              </a:rPr>
              <a:t>Amount</a:t>
            </a:r>
            <a:r>
              <a:rPr lang="es-ES_tradnl" sz="1100" b="1" dirty="0" smtClean="0">
                <a:solidFill>
                  <a:srgbClr val="00476B"/>
                </a:solidFill>
                <a:latin typeface="Arial" pitchFamily="34" charset="0"/>
                <a:cs typeface="Arial" pitchFamily="34" charset="0"/>
              </a:rPr>
              <a:t>:</a:t>
            </a:r>
            <a:r>
              <a:rPr lang="es-ES_tradnl" sz="1100" dirty="0" smtClean="0">
                <a:solidFill>
                  <a:srgbClr val="00476B"/>
                </a:solidFill>
                <a:latin typeface="Arial" pitchFamily="34" charset="0"/>
                <a:cs typeface="Arial" pitchFamily="34" charset="0"/>
              </a:rPr>
              <a:t> </a:t>
            </a:r>
            <a:r>
              <a:rPr lang="en-GB" sz="1100" dirty="0" smtClean="0">
                <a:solidFill>
                  <a:srgbClr val="00476B"/>
                </a:solidFill>
                <a:latin typeface="Arial" pitchFamily="34" charset="0"/>
                <a:cs typeface="Arial" pitchFamily="34" charset="0"/>
              </a:rPr>
              <a:t>€</a:t>
            </a:r>
            <a:r>
              <a:rPr lang="es-ES_tradnl" sz="1100" dirty="0" smtClean="0">
                <a:solidFill>
                  <a:srgbClr val="00476B"/>
                </a:solidFill>
                <a:latin typeface="Arial" pitchFamily="34" charset="0"/>
                <a:cs typeface="Arial" pitchFamily="34" charset="0"/>
              </a:rPr>
              <a:t> 11,917,940</a:t>
            </a:r>
          </a:p>
        </p:txBody>
      </p:sp>
      <p:sp>
        <p:nvSpPr>
          <p:cNvPr id="14" name="10 Título"/>
          <p:cNvSpPr txBox="1">
            <a:spLocks/>
          </p:cNvSpPr>
          <p:nvPr/>
        </p:nvSpPr>
        <p:spPr>
          <a:xfrm>
            <a:off x="233449" y="476672"/>
            <a:ext cx="9472079" cy="720080"/>
          </a:xfrm>
          <a:prstGeom prst="rect">
            <a:avLst/>
          </a:prstGeom>
        </p:spPr>
        <p:txBody>
          <a:bodyPr vert="horz" lIns="91440" tIns="45720" rIns="91440" bIns="45720" rtlCol="0" anchor="t">
            <a:noAutofit/>
          </a:bodyPr>
          <a:lstStyle/>
          <a:p>
            <a:pPr>
              <a:lnSpc>
                <a:spcPct val="120000"/>
              </a:lnSpc>
              <a:defRPr/>
            </a:pPr>
            <a:r>
              <a:rPr lang="en-US" sz="2000" dirty="0" smtClean="0">
                <a:solidFill>
                  <a:schemeClr val="accent6">
                    <a:lumMod val="75000"/>
                  </a:schemeClr>
                </a:solidFill>
                <a:latin typeface="FlamaSemicondensed-Light"/>
                <a:ea typeface="ＭＳ Ｐゴシック" charset="-128"/>
                <a:cs typeface="FlamaSemicondensed-Light"/>
              </a:rPr>
              <a:t>Implementation of a Automatic Hydrological Information System on the Guadiana River Basin and its subsequent maintenance, conservation and operation, Spain</a:t>
            </a:r>
            <a:endParaRPr lang="es-ES" sz="2000" dirty="0" smtClean="0">
              <a:solidFill>
                <a:schemeClr val="accent6">
                  <a:lumMod val="75000"/>
                </a:schemeClr>
              </a:solidFill>
              <a:latin typeface="FlamaSemicondensed-Light"/>
              <a:ea typeface="ＭＳ Ｐゴシック" charset="-128"/>
              <a:cs typeface="FlamaSemicondensed-Light"/>
            </a:endParaRPr>
          </a:p>
        </p:txBody>
      </p:sp>
      <p:sp>
        <p:nvSpPr>
          <p:cNvPr id="15" name="Text Box 23"/>
          <p:cNvSpPr txBox="1">
            <a:spLocks noChangeArrowheads="1"/>
          </p:cNvSpPr>
          <p:nvPr/>
        </p:nvSpPr>
        <p:spPr bwMode="auto">
          <a:xfrm>
            <a:off x="233449" y="6111526"/>
            <a:ext cx="9501254" cy="429625"/>
          </a:xfrm>
          <a:prstGeom prst="rect">
            <a:avLst/>
          </a:prstGeom>
          <a:noFill/>
          <a:ln w="9525">
            <a:noFill/>
            <a:miter lim="800000"/>
            <a:headEnd/>
            <a:tailEnd/>
          </a:ln>
        </p:spPr>
        <p:txBody>
          <a:bodyPr lIns="83969" tIns="41985" rIns="83969" bIns="41985"/>
          <a:lstStyle/>
          <a:p>
            <a:pPr>
              <a:spcBef>
                <a:spcPts val="600"/>
              </a:spcBef>
            </a:pPr>
            <a:r>
              <a:rPr lang="en-GB" sz="1200" b="1" dirty="0" smtClean="0">
                <a:solidFill>
                  <a:schemeClr val="tx1">
                    <a:lumMod val="65000"/>
                    <a:lumOff val="35000"/>
                  </a:schemeClr>
                </a:solidFill>
                <a:latin typeface="Arial" pitchFamily="34" charset="0"/>
                <a:cs typeface="Arial" pitchFamily="34" charset="0"/>
              </a:rPr>
              <a:t>Applied technologies: </a:t>
            </a:r>
            <a:r>
              <a:rPr lang="en-US" sz="1000" dirty="0" smtClean="0">
                <a:solidFill>
                  <a:schemeClr val="tx1">
                    <a:lumMod val="65000"/>
                    <a:lumOff val="35000"/>
                  </a:schemeClr>
                </a:solidFill>
                <a:latin typeface="Arial" pitchFamily="34" charset="0"/>
                <a:cs typeface="Arial" pitchFamily="34" charset="0"/>
              </a:rPr>
              <a:t>Applied technologies: GIS, Arc /View; Access database; Excel; Mathematical models for Hydrological and Hydraulic Management </a:t>
            </a:r>
          </a:p>
          <a:p>
            <a:pPr algn="just">
              <a:spcBef>
                <a:spcPct val="50000"/>
              </a:spcBef>
            </a:pPr>
            <a:endParaRPr lang="en-GB" sz="1000" dirty="0">
              <a:solidFill>
                <a:schemeClr val="tx1">
                  <a:lumMod val="65000"/>
                  <a:lumOff val="35000"/>
                </a:schemeClr>
              </a:solidFill>
              <a:latin typeface="Arial" pitchFamily="34" charset="0"/>
              <a:cs typeface="Arial" pitchFamily="34" charset="0"/>
            </a:endParaRPr>
          </a:p>
        </p:txBody>
      </p:sp>
      <p:pic>
        <p:nvPicPr>
          <p:cNvPr id="16" name="Picture 9"/>
          <p:cNvPicPr>
            <a:picLocks noChangeAspect="1" noChangeArrowheads="1"/>
          </p:cNvPicPr>
          <p:nvPr/>
        </p:nvPicPr>
        <p:blipFill>
          <a:blip r:embed="rId4" cstate="email">
            <a:extLst/>
          </a:blip>
          <a:srcRect/>
          <a:stretch>
            <a:fillRect/>
          </a:stretch>
        </p:blipFill>
        <p:spPr bwMode="auto">
          <a:xfrm>
            <a:off x="6406910" y="1713864"/>
            <a:ext cx="3150800" cy="1846096"/>
          </a:xfrm>
          <a:prstGeom prst="rect">
            <a:avLst/>
          </a:prstGeom>
          <a:ln>
            <a:noFill/>
          </a:ln>
          <a:effectLst>
            <a:softEdge rad="112500"/>
          </a:effectLst>
          <a:extLst/>
        </p:spPr>
      </p:pic>
      <p:pic>
        <p:nvPicPr>
          <p:cNvPr id="17" name="Picture 12"/>
          <p:cNvPicPr>
            <a:picLocks noChangeAspect="1" noChangeArrowheads="1"/>
          </p:cNvPicPr>
          <p:nvPr/>
        </p:nvPicPr>
        <p:blipFill>
          <a:blip r:embed="rId5" cstate="email">
            <a:extLst/>
          </a:blip>
          <a:srcRect/>
          <a:stretch>
            <a:fillRect/>
          </a:stretch>
        </p:blipFill>
        <p:spPr bwMode="auto">
          <a:xfrm>
            <a:off x="6077300" y="4188329"/>
            <a:ext cx="2356825" cy="1004684"/>
          </a:xfrm>
          <a:prstGeom prst="rect">
            <a:avLst/>
          </a:prstGeom>
          <a:ln>
            <a:noFill/>
          </a:ln>
          <a:effectLst>
            <a:softEdge rad="112500"/>
          </a:effectLs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84AB75-CD00-4A29-96A0-A286FF53464A}" type="slidenum">
              <a:rPr lang="en-GB" smtClean="0"/>
              <a:pPr/>
              <a:t>19</a:t>
            </a:fld>
            <a:endParaRPr lang="en-GB"/>
          </a:p>
        </p:txBody>
      </p:sp>
      <p:sp>
        <p:nvSpPr>
          <p:cNvPr id="3" name="2 Rectángulo"/>
          <p:cNvSpPr/>
          <p:nvPr/>
        </p:nvSpPr>
        <p:spPr>
          <a:xfrm>
            <a:off x="488504" y="1124744"/>
            <a:ext cx="8208912" cy="3522503"/>
          </a:xfrm>
          <a:prstGeom prst="rect">
            <a:avLst/>
          </a:prstGeom>
        </p:spPr>
        <p:txBody>
          <a:bodyPr wrap="square">
            <a:spAutoFit/>
          </a:bodyPr>
          <a:lstStyle/>
          <a:p>
            <a:r>
              <a:rPr lang="en-GB" sz="1400" b="1" dirty="0">
                <a:solidFill>
                  <a:srgbClr val="00476B"/>
                </a:solidFill>
                <a:latin typeface="Arial" pitchFamily="34" charset="0"/>
                <a:cs typeface="Arial" pitchFamily="34" charset="0"/>
              </a:rPr>
              <a:t>Main</a:t>
            </a:r>
            <a:r>
              <a:rPr lang="en-GB" sz="1400" dirty="0">
                <a:solidFill>
                  <a:srgbClr val="00476B"/>
                </a:solidFill>
                <a:latin typeface="Arial" pitchFamily="34" charset="0"/>
                <a:cs typeface="Arial" pitchFamily="34" charset="0"/>
              </a:rPr>
              <a:t> </a:t>
            </a:r>
            <a:r>
              <a:rPr lang="en-GB" sz="1400" b="1" dirty="0">
                <a:solidFill>
                  <a:srgbClr val="00476B"/>
                </a:solidFill>
                <a:latin typeface="Arial" pitchFamily="34" charset="0"/>
                <a:cs typeface="Arial" pitchFamily="34" charset="0"/>
              </a:rPr>
              <a:t>services provided:</a:t>
            </a:r>
          </a:p>
          <a:p>
            <a:pPr marL="82550" indent="-82550" algn="just">
              <a:lnSpc>
                <a:spcPct val="120000"/>
              </a:lnSpc>
              <a:spcBef>
                <a:spcPts val="300"/>
              </a:spcBef>
              <a:buFontTx/>
              <a:buChar char="•"/>
            </a:pPr>
            <a:r>
              <a:rPr lang="en-US" sz="1400" dirty="0">
                <a:solidFill>
                  <a:srgbClr val="00476B"/>
                </a:solidFill>
                <a:latin typeface="Arial" pitchFamily="34" charset="0"/>
                <a:cs typeface="Arial" pitchFamily="34" charset="0"/>
              </a:rPr>
              <a:t>Technical supervision for the design and installation of the Automatic Hydrologic Information System Identification of the adequate Automatic Hydrologic Information System </a:t>
            </a:r>
          </a:p>
          <a:p>
            <a:pPr marL="82550" indent="-82550" algn="just">
              <a:lnSpc>
                <a:spcPct val="120000"/>
              </a:lnSpc>
              <a:spcBef>
                <a:spcPts val="300"/>
              </a:spcBef>
              <a:buFontTx/>
              <a:buChar char="•"/>
            </a:pPr>
            <a:r>
              <a:rPr lang="en-US" sz="1400" dirty="0">
                <a:solidFill>
                  <a:srgbClr val="00476B"/>
                </a:solidFill>
                <a:latin typeface="Arial" pitchFamily="34" charset="0"/>
                <a:cs typeface="Arial" pitchFamily="34" charset="0"/>
              </a:rPr>
              <a:t>Basic infrastructure for the Automatic Hydrologic Information System </a:t>
            </a:r>
          </a:p>
          <a:p>
            <a:pPr marL="82550" indent="-82550" algn="just">
              <a:lnSpc>
                <a:spcPct val="120000"/>
              </a:lnSpc>
              <a:spcBef>
                <a:spcPts val="300"/>
              </a:spcBef>
              <a:buFontTx/>
              <a:buChar char="•"/>
            </a:pPr>
            <a:r>
              <a:rPr lang="en-US" sz="1400" dirty="0">
                <a:solidFill>
                  <a:srgbClr val="00476B"/>
                </a:solidFill>
                <a:latin typeface="Arial" pitchFamily="34" charset="0"/>
                <a:cs typeface="Arial" pitchFamily="34" charset="0"/>
              </a:rPr>
              <a:t>Technical studies for installation support </a:t>
            </a:r>
          </a:p>
          <a:p>
            <a:pPr marL="82550" indent="-82550" algn="just">
              <a:lnSpc>
                <a:spcPct val="120000"/>
              </a:lnSpc>
              <a:spcBef>
                <a:spcPts val="300"/>
              </a:spcBef>
              <a:buFontTx/>
              <a:buChar char="•"/>
            </a:pPr>
            <a:r>
              <a:rPr lang="en-US" sz="1400" dirty="0">
                <a:solidFill>
                  <a:srgbClr val="00476B"/>
                </a:solidFill>
                <a:latin typeface="Arial" pitchFamily="34" charset="0"/>
                <a:cs typeface="Arial" pitchFamily="34" charset="0"/>
              </a:rPr>
              <a:t>Control and monitoring of the installation </a:t>
            </a:r>
          </a:p>
          <a:p>
            <a:pPr marL="82550" indent="-82550" algn="just">
              <a:lnSpc>
                <a:spcPct val="120000"/>
              </a:lnSpc>
              <a:spcBef>
                <a:spcPts val="300"/>
              </a:spcBef>
              <a:buFontTx/>
              <a:buChar char="•"/>
            </a:pPr>
            <a:r>
              <a:rPr lang="en-US" sz="1400" dirty="0">
                <a:solidFill>
                  <a:srgbClr val="00476B"/>
                </a:solidFill>
                <a:latin typeface="Arial" pitchFamily="34" charset="0"/>
                <a:cs typeface="Arial" pitchFamily="34" charset="0"/>
              </a:rPr>
              <a:t>Installation of network checkpoints in the river basin </a:t>
            </a:r>
          </a:p>
          <a:p>
            <a:pPr marL="82550" indent="-82550" algn="just">
              <a:lnSpc>
                <a:spcPct val="120000"/>
              </a:lnSpc>
              <a:spcBef>
                <a:spcPts val="300"/>
              </a:spcBef>
              <a:buFontTx/>
              <a:buChar char="•"/>
            </a:pPr>
            <a:r>
              <a:rPr lang="en-US" sz="1400" dirty="0">
                <a:solidFill>
                  <a:srgbClr val="00476B"/>
                </a:solidFill>
                <a:latin typeface="Arial" pitchFamily="34" charset="0"/>
                <a:cs typeface="Arial" pitchFamily="34" charset="0"/>
              </a:rPr>
              <a:t>Mathematical models for hydrological and hydraulic management </a:t>
            </a:r>
          </a:p>
          <a:p>
            <a:pPr marL="82550" indent="-82550" algn="just">
              <a:lnSpc>
                <a:spcPct val="120000"/>
              </a:lnSpc>
              <a:spcBef>
                <a:spcPts val="300"/>
              </a:spcBef>
              <a:buFontTx/>
              <a:buChar char="•"/>
            </a:pPr>
            <a:r>
              <a:rPr lang="es-ES" sz="1400" dirty="0">
                <a:solidFill>
                  <a:srgbClr val="00476B"/>
                </a:solidFill>
                <a:latin typeface="Arial" pitchFamily="34" charset="0"/>
                <a:cs typeface="Arial" pitchFamily="34" charset="0"/>
              </a:rPr>
              <a:t>GIS, </a:t>
            </a:r>
            <a:r>
              <a:rPr lang="es-ES" sz="1400" dirty="0" err="1">
                <a:solidFill>
                  <a:srgbClr val="00476B"/>
                </a:solidFill>
                <a:latin typeface="Arial" pitchFamily="34" charset="0"/>
                <a:cs typeface="Arial" pitchFamily="34" charset="0"/>
              </a:rPr>
              <a:t>Arc</a:t>
            </a:r>
            <a:r>
              <a:rPr lang="es-ES" sz="1400" dirty="0">
                <a:solidFill>
                  <a:srgbClr val="00476B"/>
                </a:solidFill>
                <a:latin typeface="Arial" pitchFamily="34" charset="0"/>
                <a:cs typeface="Arial" pitchFamily="34" charset="0"/>
              </a:rPr>
              <a:t>/View </a:t>
            </a:r>
            <a:r>
              <a:rPr lang="es-ES" sz="1400" dirty="0" err="1">
                <a:solidFill>
                  <a:srgbClr val="00476B"/>
                </a:solidFill>
                <a:latin typeface="Arial" pitchFamily="34" charset="0"/>
                <a:cs typeface="Arial" pitchFamily="34" charset="0"/>
              </a:rPr>
              <a:t>application</a:t>
            </a:r>
            <a:r>
              <a:rPr lang="es-ES" sz="1400" dirty="0">
                <a:solidFill>
                  <a:srgbClr val="00476B"/>
                </a:solidFill>
              </a:rPr>
              <a:t> </a:t>
            </a:r>
            <a:r>
              <a:rPr lang="es-ES" sz="1400" dirty="0">
                <a:solidFill>
                  <a:srgbClr val="00476B"/>
                </a:solidFill>
                <a:latin typeface="Arial" pitchFamily="34" charset="0"/>
                <a:cs typeface="Arial" pitchFamily="34" charset="0"/>
              </a:rPr>
              <a:t>AWIS </a:t>
            </a:r>
            <a:r>
              <a:rPr lang="es-ES" sz="1400" dirty="0" err="1">
                <a:solidFill>
                  <a:srgbClr val="00476B"/>
                </a:solidFill>
                <a:latin typeface="Arial" pitchFamily="34" charset="0"/>
                <a:cs typeface="Arial" pitchFamily="34" charset="0"/>
              </a:rPr>
              <a:t>operation</a:t>
            </a:r>
            <a:r>
              <a:rPr lang="es-ES" sz="1400" dirty="0">
                <a:solidFill>
                  <a:srgbClr val="00476B"/>
                </a:solidFill>
                <a:latin typeface="Arial" pitchFamily="34" charset="0"/>
                <a:cs typeface="Arial" pitchFamily="34" charset="0"/>
              </a:rPr>
              <a:t> </a:t>
            </a:r>
          </a:p>
          <a:p>
            <a:pPr algn="just">
              <a:spcBef>
                <a:spcPts val="600"/>
              </a:spcBef>
            </a:pPr>
            <a:endParaRPr lang="en-GB" sz="1400" b="1" dirty="0">
              <a:solidFill>
                <a:srgbClr val="00476B"/>
              </a:solidFill>
              <a:latin typeface="Arial" pitchFamily="34" charset="0"/>
              <a:cs typeface="Arial" pitchFamily="34" charset="0"/>
            </a:endParaRPr>
          </a:p>
          <a:p>
            <a:pPr algn="just">
              <a:spcBef>
                <a:spcPts val="600"/>
              </a:spcBef>
            </a:pPr>
            <a:r>
              <a:rPr lang="en-GB" sz="1400" b="1" dirty="0">
                <a:solidFill>
                  <a:srgbClr val="00476B"/>
                </a:solidFill>
                <a:latin typeface="Arial" pitchFamily="34" charset="0"/>
                <a:cs typeface="Arial" pitchFamily="34" charset="0"/>
              </a:rPr>
              <a:t>Technical data:</a:t>
            </a:r>
          </a:p>
          <a:p>
            <a:pPr algn="just">
              <a:spcBef>
                <a:spcPts val="600"/>
              </a:spcBef>
            </a:pPr>
            <a:r>
              <a:rPr lang="en-GB" sz="1400" dirty="0">
                <a:solidFill>
                  <a:srgbClr val="00476B"/>
                </a:solidFill>
                <a:latin typeface="Arial" pitchFamily="34" charset="0"/>
                <a:cs typeface="Arial" pitchFamily="34" charset="0"/>
              </a:rPr>
              <a:t>Basin surface: 60.361 Km</a:t>
            </a:r>
            <a:r>
              <a:rPr lang="en-GB" sz="1400" baseline="30000" dirty="0">
                <a:solidFill>
                  <a:srgbClr val="00476B"/>
                </a:solidFill>
                <a:latin typeface="Arial" pitchFamily="34" charset="0"/>
                <a:cs typeface="Arial" pitchFamily="34" charset="0"/>
              </a:rPr>
              <a:t>2;  </a:t>
            </a:r>
            <a:r>
              <a:rPr lang="en-GB" sz="1400" dirty="0">
                <a:solidFill>
                  <a:srgbClr val="00476B"/>
                </a:solidFill>
                <a:latin typeface="Arial" pitchFamily="34" charset="0"/>
                <a:cs typeface="Arial" pitchFamily="34" charset="0"/>
              </a:rPr>
              <a:t>Population: 1.681.235 inhabitants ; </a:t>
            </a:r>
            <a:r>
              <a:rPr lang="en-US" sz="1400" dirty="0">
                <a:solidFill>
                  <a:srgbClr val="00476B"/>
                </a:solidFill>
                <a:latin typeface="Arial" pitchFamily="34" charset="0"/>
                <a:cs typeface="Arial" pitchFamily="34" charset="0"/>
              </a:rPr>
              <a:t>Annual medium flow: 6.168 Hm</a:t>
            </a:r>
            <a:r>
              <a:rPr lang="en-US" sz="1400" baseline="30000" dirty="0">
                <a:solidFill>
                  <a:srgbClr val="00476B"/>
                </a:solidFill>
                <a:latin typeface="Arial" pitchFamily="34" charset="0"/>
                <a:cs typeface="Arial" pitchFamily="34" charset="0"/>
              </a:rPr>
              <a:t>3</a:t>
            </a:r>
            <a:r>
              <a:rPr lang="en-US" sz="1400" dirty="0">
                <a:solidFill>
                  <a:srgbClr val="00476B"/>
                </a:solidFill>
                <a:latin typeface="Arial" pitchFamily="34" charset="0"/>
                <a:cs typeface="Arial" pitchFamily="34" charset="0"/>
              </a:rPr>
              <a:t> •</a:t>
            </a:r>
            <a:endParaRPr lang="en-GB" sz="1400" dirty="0">
              <a:solidFill>
                <a:srgbClr val="00476B"/>
              </a:solidFill>
              <a:latin typeface="Arial" pitchFamily="34" charset="0"/>
              <a:cs typeface="Arial" pitchFamily="34" charset="0"/>
            </a:endParaRPr>
          </a:p>
        </p:txBody>
      </p:sp>
    </p:spTree>
    <p:extLst>
      <p:ext uri="{BB962C8B-B14F-4D97-AF65-F5344CB8AC3E}">
        <p14:creationId xmlns:p14="http://schemas.microsoft.com/office/powerpoint/2010/main" xmlns="" val="373950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541703" y="2214555"/>
            <a:ext cx="1625215" cy="1015663"/>
          </a:xfrm>
          <a:prstGeom prst="rect">
            <a:avLst/>
          </a:prstGeom>
        </p:spPr>
        <p:txBody>
          <a:bodyPr wrap="square">
            <a:spAutoFit/>
          </a:bodyPr>
          <a:lstStyle/>
          <a:p>
            <a:pPr algn="ctr"/>
            <a:r>
              <a:rPr lang="en-GB" sz="2400" b="1" dirty="0" smtClean="0">
                <a:solidFill>
                  <a:srgbClr val="F56600"/>
                </a:solidFill>
                <a:latin typeface="Arial" pitchFamily="34" charset="0"/>
                <a:cs typeface="Arial" pitchFamily="34" charset="0"/>
              </a:rPr>
              <a:t>120</a:t>
            </a:r>
          </a:p>
          <a:p>
            <a:pPr algn="ctr"/>
            <a:r>
              <a:rPr lang="en-GB" sz="1200" dirty="0" smtClean="0">
                <a:solidFill>
                  <a:schemeClr val="tx1">
                    <a:lumMod val="65000"/>
                    <a:lumOff val="35000"/>
                  </a:schemeClr>
                </a:solidFill>
                <a:latin typeface="Arial" pitchFamily="34" charset="0"/>
                <a:cs typeface="Arial" pitchFamily="34" charset="0"/>
              </a:rPr>
              <a:t>million Euros</a:t>
            </a:r>
          </a:p>
          <a:p>
            <a:pPr algn="ctr"/>
            <a:r>
              <a:rPr lang="en-GB" sz="1200" dirty="0" smtClean="0">
                <a:solidFill>
                  <a:schemeClr val="tx1">
                    <a:lumMod val="65000"/>
                    <a:lumOff val="35000"/>
                  </a:schemeClr>
                </a:solidFill>
                <a:latin typeface="Arial" pitchFamily="34" charset="0"/>
                <a:cs typeface="Arial" pitchFamily="34" charset="0"/>
              </a:rPr>
              <a:t>of gross income</a:t>
            </a:r>
          </a:p>
          <a:p>
            <a:pPr algn="ctr"/>
            <a:r>
              <a:rPr lang="en-GB" sz="1200" dirty="0" smtClean="0">
                <a:solidFill>
                  <a:schemeClr val="tx1">
                    <a:lumMod val="65000"/>
                    <a:lumOff val="35000"/>
                  </a:schemeClr>
                </a:solidFill>
                <a:latin typeface="Arial" pitchFamily="34" charset="0"/>
                <a:cs typeface="Arial" pitchFamily="34" charset="0"/>
              </a:rPr>
              <a:t>in 2014</a:t>
            </a:r>
          </a:p>
        </p:txBody>
      </p:sp>
      <p:sp>
        <p:nvSpPr>
          <p:cNvPr id="4" name="Rectangle 3"/>
          <p:cNvSpPr txBox="1">
            <a:spLocks noChangeArrowheads="1"/>
          </p:cNvSpPr>
          <p:nvPr/>
        </p:nvSpPr>
        <p:spPr bwMode="auto">
          <a:xfrm>
            <a:off x="386921" y="1002958"/>
            <a:ext cx="9090582" cy="4818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GB" sz="1200" dirty="0" smtClean="0">
                <a:solidFill>
                  <a:schemeClr val="tx1">
                    <a:lumMod val="65000"/>
                    <a:lumOff val="35000"/>
                  </a:schemeClr>
                </a:solidFill>
                <a:latin typeface="Arial" pitchFamily="34" charset="0"/>
                <a:cs typeface="Arial" pitchFamily="34" charset="0"/>
              </a:rPr>
              <a:t>We are a global company specialised in </a:t>
            </a:r>
            <a:r>
              <a:rPr lang="en-GB" sz="1200" b="1" dirty="0" smtClean="0">
                <a:solidFill>
                  <a:schemeClr val="tx1">
                    <a:lumMod val="65000"/>
                    <a:lumOff val="35000"/>
                  </a:schemeClr>
                </a:solidFill>
                <a:latin typeface="Arial" pitchFamily="34" charset="0"/>
                <a:cs typeface="Arial" pitchFamily="34" charset="0"/>
              </a:rPr>
              <a:t>engineering, consultancy, information technologies and institutional, economic and social development </a:t>
            </a:r>
            <a:r>
              <a:rPr lang="en-GB" sz="1200" dirty="0" smtClean="0">
                <a:solidFill>
                  <a:schemeClr val="tx1">
                    <a:lumMod val="65000"/>
                    <a:lumOff val="35000"/>
                  </a:schemeClr>
                </a:solidFill>
                <a:latin typeface="Arial" pitchFamily="34" charset="0"/>
                <a:cs typeface="Arial" pitchFamily="34" charset="0"/>
              </a:rPr>
              <a:t> with over 55 years of experience.</a:t>
            </a:r>
            <a:endParaRPr lang="en-GB" sz="1400" dirty="0" smtClean="0">
              <a:solidFill>
                <a:schemeClr val="tx1">
                  <a:lumMod val="65000"/>
                  <a:lumOff val="35000"/>
                </a:schemeClr>
              </a:solidFill>
              <a:latin typeface="Arial" pitchFamily="34" charset="0"/>
              <a:cs typeface="Arial" pitchFamily="34" charset="0"/>
            </a:endParaRPr>
          </a:p>
          <a:p>
            <a:pPr algn="just">
              <a:lnSpc>
                <a:spcPct val="150000"/>
              </a:lnSpc>
            </a:pPr>
            <a:endParaRPr lang="en-GB" sz="1400" dirty="0" smtClean="0">
              <a:solidFill>
                <a:schemeClr val="tx1">
                  <a:lumMod val="65000"/>
                  <a:lumOff val="35000"/>
                </a:schemeClr>
              </a:solidFill>
              <a:latin typeface="Arial" pitchFamily="34" charset="0"/>
              <a:cs typeface="Arial" pitchFamily="34" charset="0"/>
            </a:endParaRPr>
          </a:p>
        </p:txBody>
      </p:sp>
      <p:pic>
        <p:nvPicPr>
          <p:cNvPr id="15" name="14 Imagen" descr="personas_azul.png"/>
          <p:cNvPicPr>
            <a:picLocks noChangeAspect="1"/>
          </p:cNvPicPr>
          <p:nvPr/>
        </p:nvPicPr>
        <p:blipFill>
          <a:blip r:embed="rId3" cstate="email"/>
          <a:stretch>
            <a:fillRect/>
          </a:stretch>
        </p:blipFill>
        <p:spPr>
          <a:xfrm>
            <a:off x="3250394" y="1500175"/>
            <a:ext cx="697381" cy="640179"/>
          </a:xfrm>
          <a:prstGeom prst="rect">
            <a:avLst/>
          </a:prstGeom>
        </p:spPr>
      </p:pic>
      <p:pic>
        <p:nvPicPr>
          <p:cNvPr id="17" name="16 Imagen" descr="monedas_azul.png"/>
          <p:cNvPicPr>
            <a:picLocks noChangeAspect="1"/>
          </p:cNvPicPr>
          <p:nvPr/>
        </p:nvPicPr>
        <p:blipFill>
          <a:blip r:embed="rId4" cstate="email"/>
          <a:stretch>
            <a:fillRect/>
          </a:stretch>
        </p:blipFill>
        <p:spPr>
          <a:xfrm>
            <a:off x="1006050" y="1571612"/>
            <a:ext cx="696521" cy="571504"/>
          </a:xfrm>
          <a:prstGeom prst="rect">
            <a:avLst/>
          </a:prstGeom>
        </p:spPr>
      </p:pic>
      <p:pic>
        <p:nvPicPr>
          <p:cNvPr id="18" name="17 Imagen" descr="mundo_azul.jpg"/>
          <p:cNvPicPr>
            <a:picLocks noChangeAspect="1"/>
          </p:cNvPicPr>
          <p:nvPr/>
        </p:nvPicPr>
        <p:blipFill>
          <a:blip r:embed="rId5" cstate="email"/>
          <a:stretch>
            <a:fillRect/>
          </a:stretch>
        </p:blipFill>
        <p:spPr>
          <a:xfrm>
            <a:off x="773877" y="3857628"/>
            <a:ext cx="1190755" cy="577406"/>
          </a:xfrm>
          <a:prstGeom prst="rect">
            <a:avLst/>
          </a:prstGeom>
        </p:spPr>
      </p:pic>
      <p:pic>
        <p:nvPicPr>
          <p:cNvPr id="26" name="25 Imagen" descr="manos_azul.png"/>
          <p:cNvPicPr>
            <a:picLocks noChangeAspect="1"/>
          </p:cNvPicPr>
          <p:nvPr/>
        </p:nvPicPr>
        <p:blipFill>
          <a:blip r:embed="rId6" cstate="email"/>
          <a:stretch>
            <a:fillRect/>
          </a:stretch>
        </p:blipFill>
        <p:spPr>
          <a:xfrm>
            <a:off x="3274472" y="3857628"/>
            <a:ext cx="749834" cy="571504"/>
          </a:xfrm>
          <a:prstGeom prst="rect">
            <a:avLst/>
          </a:prstGeom>
        </p:spPr>
      </p:pic>
      <p:sp>
        <p:nvSpPr>
          <p:cNvPr id="13" name="Rectangle 3"/>
          <p:cNvSpPr txBox="1">
            <a:spLocks noChangeArrowheads="1"/>
          </p:cNvSpPr>
          <p:nvPr/>
        </p:nvSpPr>
        <p:spPr bwMode="auto">
          <a:xfrm>
            <a:off x="4875609" y="1421326"/>
            <a:ext cx="4798252"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GB" sz="1200" dirty="0" smtClean="0">
                <a:solidFill>
                  <a:schemeClr val="tx1">
                    <a:lumMod val="65000"/>
                    <a:lumOff val="35000"/>
                  </a:schemeClr>
                </a:solidFill>
                <a:latin typeface="Arial" pitchFamily="34" charset="0"/>
                <a:cs typeface="Arial" pitchFamily="34" charset="0"/>
              </a:rPr>
              <a:t>The </a:t>
            </a:r>
            <a:r>
              <a:rPr lang="en-GB" sz="1200" b="1" dirty="0" smtClean="0">
                <a:solidFill>
                  <a:schemeClr val="tx1">
                    <a:lumMod val="65000"/>
                    <a:lumOff val="35000"/>
                  </a:schemeClr>
                </a:solidFill>
                <a:latin typeface="Arial" pitchFamily="34" charset="0"/>
                <a:cs typeface="Arial" pitchFamily="34" charset="0"/>
              </a:rPr>
              <a:t>quality of our services</a:t>
            </a:r>
            <a:r>
              <a:rPr lang="en-US" sz="1200" dirty="0" smtClean="0">
                <a:solidFill>
                  <a:schemeClr val="tx1">
                    <a:lumMod val="65000"/>
                    <a:lumOff val="35000"/>
                  </a:schemeClr>
                </a:solidFill>
                <a:latin typeface="Arial" pitchFamily="34" charset="0"/>
                <a:cs typeface="Arial" pitchFamily="34" charset="0"/>
              </a:rPr>
              <a:t> has led us to become </a:t>
            </a:r>
            <a:r>
              <a:rPr lang="en-GB" sz="1200" dirty="0" smtClean="0">
                <a:solidFill>
                  <a:schemeClr val="tx1">
                    <a:lumMod val="65000"/>
                    <a:lumOff val="35000"/>
                  </a:schemeClr>
                </a:solidFill>
                <a:latin typeface="Arial" pitchFamily="34" charset="0"/>
                <a:cs typeface="Arial" pitchFamily="34" charset="0"/>
              </a:rPr>
              <a:t>a reference in the sectors of </a:t>
            </a:r>
            <a:r>
              <a:rPr lang="en-GB" sz="1200" b="1" dirty="0" smtClean="0">
                <a:solidFill>
                  <a:schemeClr val="tx1">
                    <a:lumMod val="65000"/>
                    <a:lumOff val="35000"/>
                  </a:schemeClr>
                </a:solidFill>
                <a:latin typeface="Arial" pitchFamily="34" charset="0"/>
                <a:cs typeface="Arial" pitchFamily="34" charset="0"/>
              </a:rPr>
              <a:t>Transport, Water, Environment, Industry, Energy, Buildings, and Institutional, Economic and Social Development</a:t>
            </a:r>
            <a:r>
              <a:rPr lang="en-GB" sz="1200" dirty="0" smtClean="0">
                <a:solidFill>
                  <a:schemeClr val="tx1">
                    <a:lumMod val="65000"/>
                    <a:lumOff val="35000"/>
                  </a:schemeClr>
                </a:solidFill>
                <a:latin typeface="Arial" pitchFamily="34" charset="0"/>
                <a:cs typeface="Arial" pitchFamily="34" charset="0"/>
              </a:rPr>
              <a:t>. </a:t>
            </a:r>
          </a:p>
        </p:txBody>
      </p:sp>
      <p:sp>
        <p:nvSpPr>
          <p:cNvPr id="20" name="Rectangle 3"/>
          <p:cNvSpPr txBox="1">
            <a:spLocks noChangeArrowheads="1"/>
          </p:cNvSpPr>
          <p:nvPr/>
        </p:nvSpPr>
        <p:spPr bwMode="auto">
          <a:xfrm>
            <a:off x="429115" y="5853902"/>
            <a:ext cx="9012573"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GB" sz="1200" dirty="0" smtClean="0">
                <a:solidFill>
                  <a:schemeClr val="tx1">
                    <a:lumMod val="65000"/>
                    <a:lumOff val="35000"/>
                  </a:schemeClr>
                </a:solidFill>
                <a:latin typeface="Arial" pitchFamily="34" charset="0"/>
                <a:cs typeface="Arial" pitchFamily="34" charset="0"/>
              </a:rPr>
              <a:t>We apply the </a:t>
            </a:r>
            <a:r>
              <a:rPr lang="en-GB" sz="1200" b="1" dirty="0" smtClean="0">
                <a:solidFill>
                  <a:schemeClr val="tx1">
                    <a:lumMod val="65000"/>
                    <a:lumOff val="35000"/>
                  </a:schemeClr>
                </a:solidFill>
                <a:latin typeface="Arial" pitchFamily="34" charset="0"/>
                <a:cs typeface="Arial" pitchFamily="34" charset="0"/>
              </a:rPr>
              <a:t>technical know-how, innovation and our project management capacity </a:t>
            </a:r>
            <a:r>
              <a:rPr lang="en-GB" sz="1200" dirty="0" smtClean="0">
                <a:solidFill>
                  <a:schemeClr val="tx1">
                    <a:lumMod val="65000"/>
                    <a:lumOff val="35000"/>
                  </a:schemeClr>
                </a:solidFill>
                <a:latin typeface="Arial" pitchFamily="34" charset="0"/>
                <a:cs typeface="Arial" pitchFamily="34" charset="0"/>
              </a:rPr>
              <a:t>for the benefit of the client and the sustainable development of the society.</a:t>
            </a:r>
          </a:p>
        </p:txBody>
      </p:sp>
      <p:sp>
        <p:nvSpPr>
          <p:cNvPr id="23" name="22 Rectángulo"/>
          <p:cNvSpPr/>
          <p:nvPr/>
        </p:nvSpPr>
        <p:spPr>
          <a:xfrm>
            <a:off x="464312" y="4500571"/>
            <a:ext cx="1702606" cy="830997"/>
          </a:xfrm>
          <a:prstGeom prst="rect">
            <a:avLst/>
          </a:prstGeom>
        </p:spPr>
        <p:txBody>
          <a:bodyPr wrap="square">
            <a:spAutoFit/>
          </a:bodyPr>
          <a:lstStyle/>
          <a:p>
            <a:pPr algn="ctr"/>
            <a:r>
              <a:rPr lang="en-GB" sz="2400" b="1" dirty="0" smtClean="0">
                <a:solidFill>
                  <a:srgbClr val="F56600"/>
                </a:solidFill>
                <a:latin typeface="Arial" pitchFamily="34" charset="0"/>
                <a:cs typeface="Arial" pitchFamily="34" charset="0"/>
              </a:rPr>
              <a:t>+40</a:t>
            </a:r>
          </a:p>
          <a:p>
            <a:pPr algn="ctr"/>
            <a:r>
              <a:rPr lang="en-GB" sz="1200" dirty="0" smtClean="0">
                <a:solidFill>
                  <a:schemeClr val="tx1">
                    <a:lumMod val="65000"/>
                    <a:lumOff val="35000"/>
                  </a:schemeClr>
                </a:solidFill>
                <a:latin typeface="Arial" pitchFamily="34" charset="0"/>
                <a:cs typeface="Arial" pitchFamily="34" charset="0"/>
              </a:rPr>
              <a:t>countries with ongoing projects</a:t>
            </a:r>
          </a:p>
        </p:txBody>
      </p:sp>
      <p:sp>
        <p:nvSpPr>
          <p:cNvPr id="29" name="28 Rectángulo"/>
          <p:cNvSpPr/>
          <p:nvPr/>
        </p:nvSpPr>
        <p:spPr>
          <a:xfrm>
            <a:off x="2632125" y="2143117"/>
            <a:ext cx="2011310" cy="1015663"/>
          </a:xfrm>
          <a:prstGeom prst="rect">
            <a:avLst/>
          </a:prstGeom>
        </p:spPr>
        <p:txBody>
          <a:bodyPr wrap="square">
            <a:spAutoFit/>
          </a:bodyPr>
          <a:lstStyle/>
          <a:p>
            <a:pPr algn="ctr"/>
            <a:r>
              <a:rPr lang="en-GB" sz="2400" b="1" dirty="0" smtClean="0">
                <a:solidFill>
                  <a:srgbClr val="F56600"/>
                </a:solidFill>
                <a:latin typeface="Arial" pitchFamily="34" charset="0"/>
                <a:cs typeface="Arial" pitchFamily="34" charset="0"/>
              </a:rPr>
              <a:t>2000</a:t>
            </a:r>
          </a:p>
          <a:p>
            <a:pPr algn="ctr"/>
            <a:r>
              <a:rPr lang="en-GB" sz="1200" dirty="0" smtClean="0">
                <a:solidFill>
                  <a:schemeClr val="tx1">
                    <a:lumMod val="65000"/>
                    <a:lumOff val="35000"/>
                  </a:schemeClr>
                </a:solidFill>
                <a:latin typeface="Arial" pitchFamily="34" charset="0"/>
                <a:cs typeface="Arial" pitchFamily="34" charset="0"/>
              </a:rPr>
              <a:t>professionals, of which 1250 are developing their activity outside Spain </a:t>
            </a:r>
          </a:p>
        </p:txBody>
      </p:sp>
      <p:sp>
        <p:nvSpPr>
          <p:cNvPr id="31" name="30 Rectángulo"/>
          <p:cNvSpPr/>
          <p:nvPr/>
        </p:nvSpPr>
        <p:spPr>
          <a:xfrm>
            <a:off x="2786047" y="4526830"/>
            <a:ext cx="1625215" cy="1015663"/>
          </a:xfrm>
          <a:prstGeom prst="rect">
            <a:avLst/>
          </a:prstGeom>
        </p:spPr>
        <p:txBody>
          <a:bodyPr wrap="square">
            <a:spAutoFit/>
          </a:bodyPr>
          <a:lstStyle/>
          <a:p>
            <a:pPr algn="ctr"/>
            <a:r>
              <a:rPr lang="en-GB" sz="2400" b="1" dirty="0" smtClean="0">
                <a:solidFill>
                  <a:srgbClr val="F56600"/>
                </a:solidFill>
                <a:latin typeface="Arial" pitchFamily="34" charset="0"/>
                <a:cs typeface="Arial" pitchFamily="34" charset="0"/>
              </a:rPr>
              <a:t>176</a:t>
            </a:r>
          </a:p>
          <a:p>
            <a:pPr algn="ctr"/>
            <a:r>
              <a:rPr lang="en-GB" sz="1200" dirty="0" smtClean="0">
                <a:solidFill>
                  <a:schemeClr val="tx1">
                    <a:lumMod val="65000"/>
                    <a:lumOff val="35000"/>
                  </a:schemeClr>
                </a:solidFill>
                <a:latin typeface="Arial" pitchFamily="34" charset="0"/>
                <a:cs typeface="Arial" pitchFamily="34" charset="0"/>
              </a:rPr>
              <a:t>million Euros of project portfolio backlog</a:t>
            </a:r>
          </a:p>
        </p:txBody>
      </p:sp>
      <p:pic>
        <p:nvPicPr>
          <p:cNvPr id="14" name="13 Imagen" descr="tarta_2015_0003_eng.png"/>
          <p:cNvPicPr>
            <a:picLocks noChangeAspect="1"/>
          </p:cNvPicPr>
          <p:nvPr/>
        </p:nvPicPr>
        <p:blipFill>
          <a:blip r:embed="rId7" cstate="email"/>
          <a:srcRect/>
          <a:stretch>
            <a:fillRect/>
          </a:stretch>
        </p:blipFill>
        <p:spPr>
          <a:xfrm>
            <a:off x="4544561" y="2071678"/>
            <a:ext cx="5361439" cy="3857652"/>
          </a:xfrm>
          <a:prstGeom prst="rect">
            <a:avLst/>
          </a:prstGeom>
        </p:spPr>
      </p:pic>
      <p:sp>
        <p:nvSpPr>
          <p:cNvPr id="16" name="2 Título"/>
          <p:cNvSpPr txBox="1">
            <a:spLocks/>
          </p:cNvSpPr>
          <p:nvPr/>
        </p:nvSpPr>
        <p:spPr>
          <a:xfrm>
            <a:off x="992560" y="476672"/>
            <a:ext cx="7761312" cy="556986"/>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r>
              <a:rPr lang="en-US" sz="2400" dirty="0" smtClean="0"/>
              <a:t>Organization and Main Figures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560512" y="2132856"/>
            <a:ext cx="6984776" cy="1769715"/>
          </a:xfrm>
          <a:prstGeom prst="rect">
            <a:avLst/>
          </a:prstGeom>
          <a:noFill/>
        </p:spPr>
        <p:txBody>
          <a:bodyPr wrap="square" rtlCol="0">
            <a:spAutoFit/>
          </a:bodyPr>
          <a:lstStyle/>
          <a:p>
            <a:pPr marL="342900" indent="-342900">
              <a:spcAft>
                <a:spcPts val="1800"/>
              </a:spcAft>
              <a:buFont typeface="+mj-lt"/>
              <a:buAutoNum type="arabicPeriod"/>
            </a:pPr>
            <a:r>
              <a:rPr lang="en-US" sz="1600" b="1" dirty="0" smtClean="0">
                <a:solidFill>
                  <a:schemeClr val="bg1">
                    <a:lumMod val="75000"/>
                  </a:schemeClr>
                </a:solidFill>
              </a:rPr>
              <a:t>AUTOMATED HIDROLOGICAL INFORMATION SYSTEM CONCEPT</a:t>
            </a:r>
          </a:p>
          <a:p>
            <a:pPr marL="342900" indent="-342900">
              <a:spcAft>
                <a:spcPts val="1800"/>
              </a:spcAft>
              <a:buFont typeface="+mj-lt"/>
              <a:buAutoNum type="arabicPeriod"/>
            </a:pPr>
            <a:r>
              <a:rPr lang="en-US" sz="1600" b="1" dirty="0" smtClean="0">
                <a:solidFill>
                  <a:schemeClr val="bg1">
                    <a:lumMod val="75000"/>
                  </a:schemeClr>
                </a:solidFill>
              </a:rPr>
              <a:t>HYDRO METEOROLOGICAL NETWORK DESIGN</a:t>
            </a:r>
            <a:r>
              <a:rPr lang="en-US" sz="1600" b="1" dirty="0" smtClean="0">
                <a:solidFill>
                  <a:schemeClr val="tx2"/>
                </a:solidFill>
              </a:rPr>
              <a:t> </a:t>
            </a:r>
            <a:endParaRPr lang="es-ES" sz="1600" b="1" dirty="0" smtClean="0">
              <a:solidFill>
                <a:schemeClr val="tx2"/>
              </a:solidFill>
            </a:endParaRPr>
          </a:p>
          <a:p>
            <a:pPr marL="342900" indent="-342900">
              <a:spcAft>
                <a:spcPts val="1800"/>
              </a:spcAft>
              <a:buFont typeface="+mj-lt"/>
              <a:buAutoNum type="arabicPeriod"/>
            </a:pPr>
            <a:r>
              <a:rPr lang="en-US" sz="1600" b="1" dirty="0">
                <a:solidFill>
                  <a:schemeClr val="bg1">
                    <a:lumMod val="65000"/>
                  </a:schemeClr>
                </a:solidFill>
              </a:rPr>
              <a:t>STUDY </a:t>
            </a:r>
            <a:r>
              <a:rPr lang="en-US" sz="1600" b="1" dirty="0" smtClean="0">
                <a:solidFill>
                  <a:schemeClr val="bg1">
                    <a:lumMod val="65000"/>
                  </a:schemeClr>
                </a:solidFill>
              </a:rPr>
              <a:t>CASE</a:t>
            </a:r>
            <a:endParaRPr lang="en-US" sz="1600" b="1" dirty="0" smtClean="0">
              <a:solidFill>
                <a:schemeClr val="tx2"/>
              </a:solidFill>
            </a:endParaRPr>
          </a:p>
          <a:p>
            <a:pPr marL="342900" indent="-342900">
              <a:spcAft>
                <a:spcPts val="1800"/>
              </a:spcAft>
              <a:buFont typeface="+mj-lt"/>
              <a:buAutoNum type="arabicPeriod"/>
            </a:pPr>
            <a:r>
              <a:rPr lang="es-ES" sz="1600" b="1" dirty="0" err="1" smtClean="0">
                <a:solidFill>
                  <a:schemeClr val="tx2"/>
                </a:solidFill>
              </a:rPr>
              <a:t>CONCLUSIONS</a:t>
            </a:r>
            <a:endParaRPr lang="es-ES" sz="1600" b="1" dirty="0" smtClean="0">
              <a:solidFill>
                <a:schemeClr val="tx2"/>
              </a:solidFill>
            </a:endParaRPr>
          </a:p>
        </p:txBody>
      </p:sp>
      <p:sp>
        <p:nvSpPr>
          <p:cNvPr id="3" name="2 Rectángulo"/>
          <p:cNvSpPr/>
          <p:nvPr/>
        </p:nvSpPr>
        <p:spPr>
          <a:xfrm>
            <a:off x="502152" y="932248"/>
            <a:ext cx="6768752" cy="646331"/>
          </a:xfrm>
          <a:prstGeom prst="rect">
            <a:avLst/>
          </a:prstGeom>
        </p:spPr>
        <p:txBody>
          <a:bodyPr wrap="square">
            <a:spAutoFit/>
          </a:bodyPr>
          <a:lstStyle/>
          <a:p>
            <a:pPr lvl="0">
              <a:spcBef>
                <a:spcPct val="0"/>
              </a:spcBef>
              <a:defRPr/>
            </a:pPr>
            <a:r>
              <a:rPr lang="en-US" b="1" dirty="0" smtClean="0">
                <a:solidFill>
                  <a:schemeClr val="tx2"/>
                </a:solidFill>
                <a:latin typeface="Arial" pitchFamily="34" charset="0"/>
                <a:cs typeface="Arial" pitchFamily="34" charset="0"/>
              </a:rPr>
              <a:t>Best practices for hydro meteorological network design, revision and improvement of existing infrastructures</a:t>
            </a:r>
          </a:p>
        </p:txBody>
      </p:sp>
    </p:spTree>
    <p:extLst>
      <p:ext uri="{BB962C8B-B14F-4D97-AF65-F5344CB8AC3E}">
        <p14:creationId xmlns:p14="http://schemas.microsoft.com/office/powerpoint/2010/main" xmlns="" val="1564097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18F35FF-1C0E-41CA-8C70-36682DF29A7D}" type="slidenum">
              <a:rPr lang="pt-PT" smtClean="0">
                <a:solidFill>
                  <a:prstClr val="white"/>
                </a:solidFill>
              </a:rPr>
              <a:pPr/>
              <a:t>21</a:t>
            </a:fld>
            <a:endParaRPr lang="pt-PT">
              <a:solidFill>
                <a:prstClr val="white"/>
              </a:solidFill>
            </a:endParaRPr>
          </a:p>
        </p:txBody>
      </p:sp>
      <p:sp>
        <p:nvSpPr>
          <p:cNvPr id="12" name="11 Rectángulo"/>
          <p:cNvSpPr/>
          <p:nvPr/>
        </p:nvSpPr>
        <p:spPr>
          <a:xfrm>
            <a:off x="200472" y="692696"/>
            <a:ext cx="7416824" cy="1754326"/>
          </a:xfrm>
          <a:prstGeom prst="rect">
            <a:avLst/>
          </a:prstGeom>
        </p:spPr>
        <p:txBody>
          <a:bodyPr wrap="square">
            <a:spAutoFit/>
          </a:bodyPr>
          <a:lstStyle/>
          <a:p>
            <a:pPr algn="just"/>
            <a:r>
              <a:rPr lang="en-US" i="1" dirty="0" smtClean="0">
                <a:solidFill>
                  <a:srgbClr val="7F7F7F"/>
                </a:solidFill>
                <a:latin typeface="Arial" charset="0"/>
                <a:cs typeface="Arial" charset="0"/>
              </a:rPr>
              <a:t>In </a:t>
            </a:r>
            <a:r>
              <a:rPr lang="en-US" i="1" dirty="0">
                <a:solidFill>
                  <a:srgbClr val="7F7F7F"/>
                </a:solidFill>
                <a:latin typeface="Arial" charset="0"/>
                <a:cs typeface="Arial" charset="0"/>
              </a:rPr>
              <a:t>designing a good </a:t>
            </a:r>
            <a:r>
              <a:rPr lang="en-US" b="1" i="1" u="sng" dirty="0">
                <a:solidFill>
                  <a:srgbClr val="7F7F7F"/>
                </a:solidFill>
                <a:latin typeface="Arial" charset="0"/>
                <a:cs typeface="Arial" charset="0"/>
              </a:rPr>
              <a:t>Hydro</a:t>
            </a:r>
            <a:r>
              <a:rPr lang="en-US" i="1" u="sng" dirty="0">
                <a:solidFill>
                  <a:srgbClr val="7F7F7F"/>
                </a:solidFill>
                <a:latin typeface="Arial" charset="0"/>
                <a:cs typeface="Arial" charset="0"/>
              </a:rPr>
              <a:t> </a:t>
            </a:r>
            <a:r>
              <a:rPr lang="en-US" b="1" i="1" u="sng" dirty="0">
                <a:solidFill>
                  <a:srgbClr val="7F7F7F"/>
                </a:solidFill>
                <a:latin typeface="Arial" charset="0"/>
                <a:cs typeface="Arial" charset="0"/>
              </a:rPr>
              <a:t>Meteorological Network </a:t>
            </a:r>
            <a:r>
              <a:rPr lang="en-US" b="1" i="1" dirty="0" smtClean="0">
                <a:solidFill>
                  <a:srgbClr val="7F7F7F"/>
                </a:solidFill>
                <a:latin typeface="Arial" charset="0"/>
                <a:cs typeface="Arial" charset="0"/>
              </a:rPr>
              <a:t>, </a:t>
            </a:r>
            <a:r>
              <a:rPr lang="en-US" i="1" dirty="0">
                <a:solidFill>
                  <a:srgbClr val="7F7F7F"/>
                </a:solidFill>
                <a:latin typeface="Arial" charset="0"/>
                <a:cs typeface="Arial" charset="0"/>
              </a:rPr>
              <a:t>because of its many uses as well as high cost of installation and maintenance, it is necessary </a:t>
            </a:r>
            <a:r>
              <a:rPr lang="en-US" i="1" dirty="0">
                <a:solidFill>
                  <a:schemeClr val="tx2">
                    <a:lumMod val="60000"/>
                    <a:lumOff val="40000"/>
                  </a:schemeClr>
                </a:solidFill>
                <a:latin typeface="Arial" charset="0"/>
                <a:cs typeface="Arial" charset="0"/>
              </a:rPr>
              <a:t>the intervention of multidisciplinary teams</a:t>
            </a:r>
            <a:r>
              <a:rPr lang="en-US" i="1" dirty="0">
                <a:solidFill>
                  <a:srgbClr val="7F7F7F"/>
                </a:solidFill>
                <a:latin typeface="Arial" charset="0"/>
                <a:cs typeface="Arial" charset="0"/>
              </a:rPr>
              <a:t>, specialized in various areas of knowledge, that are usually provided by major engineering companies.</a:t>
            </a:r>
          </a:p>
          <a:p>
            <a:pPr algn="just"/>
            <a:endParaRPr lang="es-ES" b="1" i="1" dirty="0" smtClean="0">
              <a:solidFill>
                <a:srgbClr val="7F7F7F"/>
              </a:solidFill>
              <a:latin typeface="Arial" charset="0"/>
              <a:cs typeface="Arial" charset="0"/>
            </a:endParaRPr>
          </a:p>
        </p:txBody>
      </p:sp>
      <p:sp>
        <p:nvSpPr>
          <p:cNvPr id="5" name="2 Título"/>
          <p:cNvSpPr txBox="1">
            <a:spLocks/>
          </p:cNvSpPr>
          <p:nvPr/>
        </p:nvSpPr>
        <p:spPr>
          <a:xfrm>
            <a:off x="1280592" y="0"/>
            <a:ext cx="3384376" cy="484978"/>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pPr algn="l"/>
            <a:r>
              <a:rPr lang="en-US" sz="2000" b="1" dirty="0" smtClean="0">
                <a:latin typeface="+mn-lt"/>
              </a:rPr>
              <a:t>CONCLUSIONS</a:t>
            </a:r>
          </a:p>
        </p:txBody>
      </p:sp>
      <p:sp>
        <p:nvSpPr>
          <p:cNvPr id="6" name="5 Rectángulo"/>
          <p:cNvSpPr/>
          <p:nvPr/>
        </p:nvSpPr>
        <p:spPr>
          <a:xfrm>
            <a:off x="1064568" y="3429000"/>
            <a:ext cx="5540812" cy="280076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buFont typeface="Wingdings" pitchFamily="2" charset="2"/>
              <a:buChar char="Ø"/>
            </a:pPr>
            <a:r>
              <a:rPr lang="es-ES" sz="1600" dirty="0" err="1" smtClean="0">
                <a:solidFill>
                  <a:schemeClr val="tx2"/>
                </a:solidFill>
              </a:rPr>
              <a:t>Water</a:t>
            </a:r>
            <a:r>
              <a:rPr lang="es-ES" sz="1600" dirty="0" smtClean="0">
                <a:solidFill>
                  <a:schemeClr val="tx2"/>
                </a:solidFill>
              </a:rPr>
              <a:t> </a:t>
            </a:r>
            <a:r>
              <a:rPr lang="es-ES" sz="1600" dirty="0" err="1" smtClean="0">
                <a:solidFill>
                  <a:schemeClr val="tx2"/>
                </a:solidFill>
              </a:rPr>
              <a:t>resources</a:t>
            </a:r>
            <a:r>
              <a:rPr lang="es-ES" sz="1600" dirty="0" smtClean="0">
                <a:solidFill>
                  <a:schemeClr val="tx2"/>
                </a:solidFill>
              </a:rPr>
              <a:t> </a:t>
            </a:r>
            <a:r>
              <a:rPr lang="es-ES" sz="1600" dirty="0" err="1" smtClean="0">
                <a:solidFill>
                  <a:schemeClr val="tx2"/>
                </a:solidFill>
              </a:rPr>
              <a:t>management</a:t>
            </a:r>
            <a:r>
              <a:rPr lang="es-ES" sz="1600" dirty="0" smtClean="0">
                <a:solidFill>
                  <a:schemeClr val="tx2"/>
                </a:solidFill>
              </a:rPr>
              <a:t> </a:t>
            </a:r>
            <a:r>
              <a:rPr lang="es-ES" sz="1600" dirty="0" err="1" smtClean="0">
                <a:solidFill>
                  <a:schemeClr val="tx2"/>
                </a:solidFill>
              </a:rPr>
              <a:t>optimization</a:t>
            </a:r>
            <a:endParaRPr lang="es-ES" sz="1600" dirty="0" smtClean="0">
              <a:solidFill>
                <a:schemeClr val="tx2"/>
              </a:solidFill>
            </a:endParaRPr>
          </a:p>
          <a:p>
            <a:pPr>
              <a:buFont typeface="Wingdings" pitchFamily="2" charset="2"/>
              <a:buChar char="Ø"/>
            </a:pPr>
            <a:endParaRPr lang="es-ES" sz="1600" dirty="0" smtClean="0">
              <a:solidFill>
                <a:schemeClr val="tx2"/>
              </a:solidFill>
            </a:endParaRPr>
          </a:p>
          <a:p>
            <a:pPr>
              <a:buFont typeface="Wingdings" pitchFamily="2" charset="2"/>
              <a:buChar char="Ø"/>
            </a:pPr>
            <a:r>
              <a:rPr lang="es-ES" sz="1600" dirty="0" err="1" smtClean="0">
                <a:solidFill>
                  <a:schemeClr val="tx2"/>
                </a:solidFill>
              </a:rPr>
              <a:t>Forecast</a:t>
            </a:r>
            <a:r>
              <a:rPr lang="es-ES" sz="1600" dirty="0" smtClean="0">
                <a:solidFill>
                  <a:schemeClr val="tx2"/>
                </a:solidFill>
              </a:rPr>
              <a:t> and control of </a:t>
            </a:r>
            <a:r>
              <a:rPr lang="es-ES" sz="1600" dirty="0" err="1" smtClean="0">
                <a:solidFill>
                  <a:schemeClr val="tx2"/>
                </a:solidFill>
              </a:rPr>
              <a:t>floods</a:t>
            </a:r>
            <a:endParaRPr lang="es-ES" sz="1600" dirty="0" smtClean="0">
              <a:solidFill>
                <a:schemeClr val="tx2"/>
              </a:solidFill>
            </a:endParaRPr>
          </a:p>
          <a:p>
            <a:pPr>
              <a:buFont typeface="Wingdings" pitchFamily="2" charset="2"/>
              <a:buChar char="Ø"/>
            </a:pPr>
            <a:endParaRPr lang="es-ES" sz="1600" dirty="0" smtClean="0">
              <a:solidFill>
                <a:schemeClr val="tx2"/>
              </a:solidFill>
            </a:endParaRPr>
          </a:p>
          <a:p>
            <a:pPr>
              <a:buFont typeface="Wingdings" pitchFamily="2" charset="2"/>
              <a:buChar char="Ø"/>
            </a:pPr>
            <a:r>
              <a:rPr lang="es-ES" sz="1600" dirty="0" err="1" smtClean="0">
                <a:solidFill>
                  <a:schemeClr val="tx2"/>
                </a:solidFill>
              </a:rPr>
              <a:t>Hydrological</a:t>
            </a:r>
            <a:r>
              <a:rPr lang="es-ES" sz="1600" dirty="0" smtClean="0">
                <a:solidFill>
                  <a:schemeClr val="tx2"/>
                </a:solidFill>
              </a:rPr>
              <a:t> and </a:t>
            </a:r>
            <a:r>
              <a:rPr lang="es-ES" sz="1600" dirty="0" err="1" smtClean="0">
                <a:solidFill>
                  <a:schemeClr val="tx2"/>
                </a:solidFill>
              </a:rPr>
              <a:t>hydrometeorological</a:t>
            </a:r>
            <a:r>
              <a:rPr lang="es-ES" sz="1600" dirty="0" smtClean="0">
                <a:solidFill>
                  <a:schemeClr val="tx2"/>
                </a:solidFill>
              </a:rPr>
              <a:t> </a:t>
            </a:r>
            <a:r>
              <a:rPr lang="es-ES" sz="1600" dirty="0" err="1" smtClean="0">
                <a:solidFill>
                  <a:schemeClr val="tx2"/>
                </a:solidFill>
              </a:rPr>
              <a:t>database</a:t>
            </a:r>
            <a:r>
              <a:rPr lang="es-ES" sz="1600" dirty="0" smtClean="0">
                <a:solidFill>
                  <a:schemeClr val="tx2"/>
                </a:solidFill>
              </a:rPr>
              <a:t>’ </a:t>
            </a:r>
            <a:r>
              <a:rPr lang="es-ES" sz="1600" dirty="0" err="1" smtClean="0">
                <a:solidFill>
                  <a:schemeClr val="tx2"/>
                </a:solidFill>
              </a:rPr>
              <a:t>improvement</a:t>
            </a:r>
            <a:endParaRPr lang="es-ES" sz="1600" dirty="0" smtClean="0">
              <a:solidFill>
                <a:schemeClr val="tx2"/>
              </a:solidFill>
            </a:endParaRPr>
          </a:p>
          <a:p>
            <a:pPr>
              <a:buFont typeface="Wingdings" pitchFamily="2" charset="2"/>
              <a:buChar char="Ø"/>
            </a:pPr>
            <a:endParaRPr lang="es-ES" sz="1600" dirty="0" smtClean="0">
              <a:solidFill>
                <a:schemeClr val="tx2"/>
              </a:solidFill>
            </a:endParaRPr>
          </a:p>
          <a:p>
            <a:pPr>
              <a:buFont typeface="Wingdings" pitchFamily="2" charset="2"/>
              <a:buChar char="Ø"/>
            </a:pPr>
            <a:r>
              <a:rPr lang="es-ES" sz="1600" dirty="0" err="1" smtClean="0">
                <a:solidFill>
                  <a:schemeClr val="tx2"/>
                </a:solidFill>
              </a:rPr>
              <a:t>Aquifers</a:t>
            </a:r>
            <a:r>
              <a:rPr lang="es-ES" sz="1600" dirty="0" smtClean="0">
                <a:solidFill>
                  <a:schemeClr val="tx2"/>
                </a:solidFill>
              </a:rPr>
              <a:t>’ </a:t>
            </a:r>
            <a:r>
              <a:rPr lang="es-ES" sz="1600" dirty="0" err="1" smtClean="0">
                <a:solidFill>
                  <a:schemeClr val="tx2"/>
                </a:solidFill>
              </a:rPr>
              <a:t>assessment</a:t>
            </a:r>
            <a:endParaRPr lang="es-ES" sz="1600" dirty="0" smtClean="0">
              <a:solidFill>
                <a:schemeClr val="tx2"/>
              </a:solidFill>
            </a:endParaRPr>
          </a:p>
          <a:p>
            <a:pPr>
              <a:buFont typeface="Wingdings" pitchFamily="2" charset="2"/>
              <a:buChar char="Ø"/>
            </a:pPr>
            <a:endParaRPr lang="es-ES" sz="1600" dirty="0" smtClean="0">
              <a:solidFill>
                <a:schemeClr val="tx2"/>
              </a:solidFill>
            </a:endParaRPr>
          </a:p>
          <a:p>
            <a:pPr>
              <a:buFont typeface="Wingdings" pitchFamily="2" charset="2"/>
              <a:buChar char="Ø"/>
            </a:pPr>
            <a:r>
              <a:rPr lang="es-ES" sz="1600" dirty="0" err="1" smtClean="0">
                <a:solidFill>
                  <a:schemeClr val="tx2"/>
                </a:solidFill>
              </a:rPr>
              <a:t>Water</a:t>
            </a:r>
            <a:r>
              <a:rPr lang="es-ES" sz="1600" dirty="0" smtClean="0">
                <a:solidFill>
                  <a:schemeClr val="tx2"/>
                </a:solidFill>
              </a:rPr>
              <a:t> </a:t>
            </a:r>
            <a:r>
              <a:rPr lang="es-ES" sz="1600" dirty="0" err="1" smtClean="0">
                <a:solidFill>
                  <a:schemeClr val="tx2"/>
                </a:solidFill>
              </a:rPr>
              <a:t>quality</a:t>
            </a:r>
            <a:r>
              <a:rPr lang="es-ES" sz="1600" dirty="0" smtClean="0">
                <a:solidFill>
                  <a:schemeClr val="tx2"/>
                </a:solidFill>
              </a:rPr>
              <a:t> data control</a:t>
            </a:r>
          </a:p>
          <a:p>
            <a:pPr>
              <a:buFont typeface="Wingdings" pitchFamily="2" charset="2"/>
              <a:buChar char="Ø"/>
            </a:pPr>
            <a:endParaRPr lang="es-ES" sz="1600" dirty="0" smtClean="0">
              <a:solidFill>
                <a:schemeClr val="tx2"/>
              </a:solidFill>
            </a:endParaRPr>
          </a:p>
          <a:p>
            <a:pPr>
              <a:buFont typeface="Wingdings" pitchFamily="2" charset="2"/>
              <a:buChar char="Ø"/>
            </a:pPr>
            <a:r>
              <a:rPr lang="es-ES" sz="1600" dirty="0" err="1" smtClean="0">
                <a:solidFill>
                  <a:schemeClr val="tx2"/>
                </a:solidFill>
              </a:rPr>
              <a:t>Dam</a:t>
            </a:r>
            <a:r>
              <a:rPr lang="es-ES" sz="1600" dirty="0" smtClean="0">
                <a:solidFill>
                  <a:schemeClr val="tx2"/>
                </a:solidFill>
              </a:rPr>
              <a:t> safety</a:t>
            </a:r>
            <a:endParaRPr lang="es-ES" sz="1600" dirty="0">
              <a:solidFill>
                <a:schemeClr val="tx2"/>
              </a:solidFill>
            </a:endParaRPr>
          </a:p>
        </p:txBody>
      </p:sp>
      <p:sp>
        <p:nvSpPr>
          <p:cNvPr id="7" name="6 Rectángulo"/>
          <p:cNvSpPr/>
          <p:nvPr/>
        </p:nvSpPr>
        <p:spPr>
          <a:xfrm>
            <a:off x="128464" y="2420888"/>
            <a:ext cx="7416824" cy="923330"/>
          </a:xfrm>
          <a:prstGeom prst="rect">
            <a:avLst/>
          </a:prstGeom>
        </p:spPr>
        <p:txBody>
          <a:bodyPr wrap="square">
            <a:spAutoFit/>
          </a:bodyPr>
          <a:lstStyle/>
          <a:p>
            <a:pPr algn="just"/>
            <a:r>
              <a:rPr lang="en-US" i="1" dirty="0" smtClean="0">
                <a:solidFill>
                  <a:srgbClr val="7F7F7F"/>
                </a:solidFill>
                <a:latin typeface="Arial" charset="0"/>
                <a:cs typeface="Arial" charset="0"/>
              </a:rPr>
              <a:t>A good </a:t>
            </a:r>
            <a:r>
              <a:rPr lang="en-US" b="1" i="1" u="sng" dirty="0" smtClean="0">
                <a:solidFill>
                  <a:srgbClr val="7F7F7F"/>
                </a:solidFill>
                <a:latin typeface="Arial" charset="0"/>
                <a:cs typeface="Arial" charset="0"/>
              </a:rPr>
              <a:t>Hydro</a:t>
            </a:r>
            <a:r>
              <a:rPr lang="en-US" i="1" u="sng" dirty="0" smtClean="0">
                <a:solidFill>
                  <a:srgbClr val="7F7F7F"/>
                </a:solidFill>
                <a:latin typeface="Arial" charset="0"/>
                <a:cs typeface="Arial" charset="0"/>
              </a:rPr>
              <a:t> </a:t>
            </a:r>
            <a:r>
              <a:rPr lang="en-US" b="1" i="1" u="sng" dirty="0" smtClean="0">
                <a:solidFill>
                  <a:srgbClr val="7F7F7F"/>
                </a:solidFill>
                <a:latin typeface="Arial" charset="0"/>
                <a:cs typeface="Arial" charset="0"/>
              </a:rPr>
              <a:t>Meteorological Network </a:t>
            </a:r>
            <a:r>
              <a:rPr lang="en-US" i="1" dirty="0" smtClean="0">
                <a:solidFill>
                  <a:srgbClr val="7F7F7F"/>
                </a:solidFill>
                <a:latin typeface="Arial" charset="0"/>
                <a:cs typeface="Arial" charset="0"/>
              </a:rPr>
              <a:t>design allows Water Authorities  to know the current hydro meteorological situation, in river basins, in order to :</a:t>
            </a:r>
            <a:endParaRPr lang="es-ES" i="1" dirty="0" smtClean="0">
              <a:solidFill>
                <a:srgbClr val="7F7F7F"/>
              </a:solidFill>
              <a:latin typeface="Arial" charset="0"/>
              <a:cs typeface="Arial" charset="0"/>
            </a:endParaRPr>
          </a:p>
        </p:txBody>
      </p:sp>
    </p:spTree>
    <p:extLst>
      <p:ext uri="{BB962C8B-B14F-4D97-AF65-F5344CB8AC3E}">
        <p14:creationId xmlns:p14="http://schemas.microsoft.com/office/powerpoint/2010/main" xmlns="" val="562547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6463" y="5301209"/>
            <a:ext cx="2386986" cy="1015663"/>
          </a:xfrm>
          <a:prstGeom prst="rect">
            <a:avLst/>
          </a:prstGeom>
          <a:noFill/>
        </p:spPr>
        <p:txBody>
          <a:bodyPr wrap="square" rtlCol="0">
            <a:spAutoFit/>
          </a:bodyPr>
          <a:lstStyle/>
          <a:p>
            <a:pPr algn="l"/>
            <a:r>
              <a:rPr lang="en-GB" sz="1000" b="0" dirty="0" smtClean="0">
                <a:solidFill>
                  <a:schemeClr val="bg1"/>
                </a:solidFill>
                <a:latin typeface="Arial" pitchFamily="34" charset="0"/>
                <a:cs typeface="Arial" pitchFamily="34" charset="0"/>
              </a:rPr>
              <a:t>Emilio </a:t>
            </a:r>
            <a:r>
              <a:rPr lang="en-GB" sz="1000" b="0" dirty="0" err="1" smtClean="0">
                <a:solidFill>
                  <a:schemeClr val="bg1"/>
                </a:solidFill>
                <a:latin typeface="Arial" pitchFamily="34" charset="0"/>
                <a:cs typeface="Arial" pitchFamily="34" charset="0"/>
              </a:rPr>
              <a:t>Muñoz</a:t>
            </a:r>
            <a:r>
              <a:rPr lang="en-GB" sz="1000" b="0" dirty="0" smtClean="0">
                <a:solidFill>
                  <a:schemeClr val="bg1"/>
                </a:solidFill>
                <a:latin typeface="Arial" pitchFamily="34" charset="0"/>
                <a:cs typeface="Arial" pitchFamily="34" charset="0"/>
              </a:rPr>
              <a:t>, 35-37</a:t>
            </a:r>
          </a:p>
          <a:p>
            <a:pPr algn="l"/>
            <a:r>
              <a:rPr lang="en-GB" sz="1000" b="0" dirty="0" smtClean="0">
                <a:solidFill>
                  <a:schemeClr val="bg1"/>
                </a:solidFill>
                <a:latin typeface="Arial" pitchFamily="34" charset="0"/>
                <a:cs typeface="Arial" pitchFamily="34" charset="0"/>
              </a:rPr>
              <a:t>28037 Madrid ·  Spain</a:t>
            </a:r>
          </a:p>
          <a:p>
            <a:pPr algn="l"/>
            <a:r>
              <a:rPr lang="en-GB" sz="1000" b="0" dirty="0" smtClean="0">
                <a:solidFill>
                  <a:schemeClr val="bg1"/>
                </a:solidFill>
                <a:latin typeface="Arial" pitchFamily="34" charset="0"/>
                <a:cs typeface="Arial" pitchFamily="34" charset="0"/>
              </a:rPr>
              <a:t>T. +34 91 594 95 00</a:t>
            </a:r>
          </a:p>
          <a:p>
            <a:pPr algn="l"/>
            <a:r>
              <a:rPr lang="en-GB" sz="1000" b="0" dirty="0" smtClean="0">
                <a:solidFill>
                  <a:schemeClr val="bg1"/>
                </a:solidFill>
                <a:latin typeface="Arial" pitchFamily="34" charset="0"/>
                <a:cs typeface="Arial" pitchFamily="34" charset="0"/>
              </a:rPr>
              <a:t>F. </a:t>
            </a:r>
            <a:r>
              <a:rPr lang="es-ES" sz="1000" b="0" dirty="0" smtClean="0">
                <a:solidFill>
                  <a:schemeClr val="bg1"/>
                </a:solidFill>
                <a:latin typeface="Arial" pitchFamily="34" charset="0"/>
                <a:cs typeface="Arial" pitchFamily="34" charset="0"/>
              </a:rPr>
              <a:t>+34 91 446 55 46</a:t>
            </a:r>
          </a:p>
          <a:p>
            <a:pPr algn="l"/>
            <a:r>
              <a:rPr lang="es-ES" sz="1000" b="0" dirty="0" smtClean="0">
                <a:solidFill>
                  <a:schemeClr val="bg1"/>
                </a:solidFill>
                <a:latin typeface="Arial" pitchFamily="34" charset="0"/>
                <a:cs typeface="Arial" pitchFamily="34" charset="0"/>
              </a:rPr>
              <a:t>E-mail: eptisa@eptisa.com</a:t>
            </a:r>
          </a:p>
          <a:p>
            <a:pPr algn="l"/>
            <a:r>
              <a:rPr lang="es-ES" sz="1000" b="0" dirty="0" smtClean="0">
                <a:solidFill>
                  <a:schemeClr val="bg1"/>
                </a:solidFill>
                <a:latin typeface="Arial" pitchFamily="34" charset="0"/>
                <a:cs typeface="Arial" pitchFamily="34" charset="0"/>
              </a:rPr>
              <a:t>www.eptisa.com</a:t>
            </a:r>
            <a:endParaRPr lang="en-GB" dirty="0">
              <a:solidFill>
                <a:schemeClr val="bg1"/>
              </a:solidFill>
              <a:latin typeface="Arial" pitchFamily="34" charset="0"/>
              <a:cs typeface="Arial" pitchFamily="34" charset="0"/>
            </a:endParaRPr>
          </a:p>
        </p:txBody>
      </p:sp>
      <p:pic>
        <p:nvPicPr>
          <p:cNvPr id="6" name="5 Imagen" descr="youtube.jpg"/>
          <p:cNvPicPr>
            <a:picLocks noChangeAspect="1"/>
          </p:cNvPicPr>
          <p:nvPr/>
        </p:nvPicPr>
        <p:blipFill>
          <a:blip r:embed="rId3" cstate="email"/>
          <a:stretch>
            <a:fillRect/>
          </a:stretch>
        </p:blipFill>
        <p:spPr>
          <a:xfrm>
            <a:off x="1130575" y="6381328"/>
            <a:ext cx="292500" cy="270000"/>
          </a:xfrm>
          <a:prstGeom prst="rect">
            <a:avLst/>
          </a:prstGeom>
        </p:spPr>
      </p:pic>
      <p:pic>
        <p:nvPicPr>
          <p:cNvPr id="7" name="6 Imagen" descr="facebook.jpg"/>
          <p:cNvPicPr>
            <a:picLocks noChangeAspect="1"/>
          </p:cNvPicPr>
          <p:nvPr/>
        </p:nvPicPr>
        <p:blipFill>
          <a:blip r:embed="rId4" cstate="email"/>
          <a:stretch>
            <a:fillRect/>
          </a:stretch>
        </p:blipFill>
        <p:spPr>
          <a:xfrm>
            <a:off x="506506" y="6381328"/>
            <a:ext cx="292500" cy="270000"/>
          </a:xfrm>
          <a:prstGeom prst="rect">
            <a:avLst/>
          </a:prstGeom>
        </p:spPr>
      </p:pic>
      <p:pic>
        <p:nvPicPr>
          <p:cNvPr id="8" name="7 Imagen" descr="linkedin.jpg"/>
          <p:cNvPicPr>
            <a:picLocks noChangeAspect="1"/>
          </p:cNvPicPr>
          <p:nvPr/>
        </p:nvPicPr>
        <p:blipFill>
          <a:blip r:embed="rId5" cstate="email"/>
          <a:stretch>
            <a:fillRect/>
          </a:stretch>
        </p:blipFill>
        <p:spPr>
          <a:xfrm>
            <a:off x="194471" y="6381328"/>
            <a:ext cx="292500" cy="270000"/>
          </a:xfrm>
          <a:prstGeom prst="rect">
            <a:avLst/>
          </a:prstGeom>
        </p:spPr>
      </p:pic>
      <p:pic>
        <p:nvPicPr>
          <p:cNvPr id="9" name="8 Imagen" descr="twitter.jpg"/>
          <p:cNvPicPr>
            <a:picLocks noChangeAspect="1"/>
          </p:cNvPicPr>
          <p:nvPr/>
        </p:nvPicPr>
        <p:blipFill>
          <a:blip r:embed="rId6" cstate="email"/>
          <a:stretch>
            <a:fillRect/>
          </a:stretch>
        </p:blipFill>
        <p:spPr>
          <a:xfrm>
            <a:off x="818541" y="6381328"/>
            <a:ext cx="292500" cy="270000"/>
          </a:xfrm>
          <a:prstGeom prst="rect">
            <a:avLst/>
          </a:prstGeom>
        </p:spPr>
      </p:pic>
      <p:sp>
        <p:nvSpPr>
          <p:cNvPr id="13" name="12 CuadroTexto"/>
          <p:cNvSpPr txBox="1"/>
          <p:nvPr/>
        </p:nvSpPr>
        <p:spPr>
          <a:xfrm>
            <a:off x="2846766" y="5192613"/>
            <a:ext cx="7059234" cy="1692771"/>
          </a:xfrm>
          <a:prstGeom prst="rect">
            <a:avLst/>
          </a:prstGeom>
          <a:solidFill>
            <a:schemeClr val="bg1"/>
          </a:solidFill>
        </p:spPr>
        <p:txBody>
          <a:bodyPr wrap="square" rtlCol="0">
            <a:spAutoFit/>
          </a:bodyPr>
          <a:lstStyle/>
          <a:p>
            <a:pPr algn="ctr"/>
            <a:r>
              <a:rPr lang="es-ES" sz="2400" b="1" dirty="0" smtClean="0">
                <a:solidFill>
                  <a:schemeClr val="tx2">
                    <a:lumMod val="50000"/>
                  </a:schemeClr>
                </a:solidFill>
              </a:rPr>
              <a:t>THANK YOU !</a:t>
            </a:r>
          </a:p>
          <a:p>
            <a:pPr algn="ctr"/>
            <a:endParaRPr lang="es-ES" sz="2000" b="1" dirty="0" smtClean="0">
              <a:solidFill>
                <a:schemeClr val="tx2">
                  <a:lumMod val="50000"/>
                </a:schemeClr>
              </a:solidFill>
            </a:endParaRPr>
          </a:p>
          <a:p>
            <a:pPr algn="ctr"/>
            <a:r>
              <a:rPr lang="es-ES" sz="2000" b="1" i="1" dirty="0" smtClean="0">
                <a:solidFill>
                  <a:schemeClr val="tx2">
                    <a:lumMod val="50000"/>
                  </a:schemeClr>
                </a:solidFill>
              </a:rPr>
              <a:t>Luis </a:t>
            </a:r>
            <a:r>
              <a:rPr lang="es-ES" sz="2000" b="1" i="1" dirty="0" err="1" smtClean="0">
                <a:solidFill>
                  <a:schemeClr val="tx2">
                    <a:lumMod val="50000"/>
                  </a:schemeClr>
                </a:solidFill>
              </a:rPr>
              <a:t>Frauca</a:t>
            </a:r>
            <a:endParaRPr lang="es-ES" sz="2000" b="1" i="1" dirty="0" smtClean="0">
              <a:solidFill>
                <a:schemeClr val="tx2">
                  <a:lumMod val="50000"/>
                </a:schemeClr>
              </a:solidFill>
            </a:endParaRPr>
          </a:p>
          <a:p>
            <a:pPr algn="ctr"/>
            <a:endParaRPr lang="es-ES" sz="2000" b="1" i="1" dirty="0" smtClean="0">
              <a:solidFill>
                <a:schemeClr val="tx2">
                  <a:lumMod val="50000"/>
                </a:schemeClr>
              </a:solidFill>
            </a:endParaRPr>
          </a:p>
          <a:p>
            <a:pPr algn="ctr"/>
            <a:r>
              <a:rPr lang="es-ES" sz="2000" b="1" i="1" dirty="0" smtClean="0">
                <a:solidFill>
                  <a:schemeClr val="tx2">
                    <a:lumMod val="50000"/>
                  </a:schemeClr>
                </a:solidFill>
              </a:rPr>
              <a:t>lfrauca@eptisa.com</a:t>
            </a:r>
            <a:endParaRPr lang="es-ES" sz="2000" b="1" i="1" dirty="0">
              <a:solidFill>
                <a:schemeClr val="tx2">
                  <a:lumMod val="50000"/>
                </a:schemeClr>
              </a:solidFill>
            </a:endParaRPr>
          </a:p>
        </p:txBody>
      </p:sp>
      <p:sp>
        <p:nvSpPr>
          <p:cNvPr id="11" name="6 Título"/>
          <p:cNvSpPr txBox="1">
            <a:spLocks/>
          </p:cNvSpPr>
          <p:nvPr/>
        </p:nvSpPr>
        <p:spPr>
          <a:xfrm>
            <a:off x="-39555" y="255786"/>
            <a:ext cx="2886321" cy="2957190"/>
          </a:xfrm>
          <a:prstGeom prst="rect">
            <a:avLst/>
          </a:prstGeom>
        </p:spPr>
        <p:txBody>
          <a:bodyPr/>
          <a:lstStyle/>
          <a:p>
            <a:pPr lvl="0" algn="ctr">
              <a:spcBef>
                <a:spcPct val="0"/>
              </a:spcBef>
              <a:defRPr/>
            </a:pPr>
            <a:r>
              <a:rPr lang="en-US" sz="2200" b="1" dirty="0" smtClean="0">
                <a:solidFill>
                  <a:schemeClr val="bg1"/>
                </a:solidFill>
                <a:latin typeface="Arial" pitchFamily="34" charset="0"/>
                <a:ea typeface="+mj-ea"/>
                <a:cs typeface="Arial" pitchFamily="34" charset="0"/>
              </a:rPr>
              <a:t>Best practices for hydro meteorological network design, revision and improvement of existing infrastructures</a:t>
            </a:r>
          </a:p>
        </p:txBody>
      </p:sp>
    </p:spTree>
    <p:extLst>
      <p:ext uri="{BB962C8B-B14F-4D97-AF65-F5344CB8AC3E}">
        <p14:creationId xmlns:p14="http://schemas.microsoft.com/office/powerpoint/2010/main" xmlns="" val="404392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mapa_proyectos_092015.jpg"/>
          <p:cNvPicPr>
            <a:picLocks noChangeAspect="1"/>
          </p:cNvPicPr>
          <p:nvPr/>
        </p:nvPicPr>
        <p:blipFill>
          <a:blip r:embed="rId3" cstate="email"/>
          <a:stretch>
            <a:fillRect/>
          </a:stretch>
        </p:blipFill>
        <p:spPr>
          <a:xfrm>
            <a:off x="346419" y="1820416"/>
            <a:ext cx="9378662" cy="4272880"/>
          </a:xfrm>
          <a:prstGeom prst="rect">
            <a:avLst/>
          </a:prstGeom>
        </p:spPr>
      </p:pic>
      <p:sp>
        <p:nvSpPr>
          <p:cNvPr id="11" name="26 CuadroTexto"/>
          <p:cNvSpPr txBox="1"/>
          <p:nvPr/>
        </p:nvSpPr>
        <p:spPr>
          <a:xfrm>
            <a:off x="5929833" y="5586264"/>
            <a:ext cx="2490241" cy="532453"/>
          </a:xfrm>
          <a:prstGeom prst="rect">
            <a:avLst/>
          </a:prstGeom>
          <a:noFill/>
        </p:spPr>
        <p:txBody>
          <a:bodyPr wrap="square" rtlCol="0">
            <a:spAutoFit/>
          </a:bodyPr>
          <a:lstStyle>
            <a:defPPr>
              <a:defRPr lang="es-ES"/>
            </a:defPPr>
            <a:lvl1pPr algn="ctr" rtl="0" fontAlgn="base">
              <a:lnSpc>
                <a:spcPct val="130000"/>
              </a:lnSpc>
              <a:spcBef>
                <a:spcPct val="0"/>
              </a:spcBef>
              <a:spcAft>
                <a:spcPct val="0"/>
              </a:spcAft>
              <a:defRPr sz="1200" b="1" kern="1200">
                <a:solidFill>
                  <a:schemeClr val="bg1"/>
                </a:solidFill>
                <a:latin typeface="Arial" charset="0"/>
                <a:ea typeface="+mn-ea"/>
                <a:cs typeface="+mn-cs"/>
              </a:defRPr>
            </a:lvl1pPr>
            <a:lvl2pPr marL="457200" algn="ctr" rtl="0" fontAlgn="base">
              <a:lnSpc>
                <a:spcPct val="130000"/>
              </a:lnSpc>
              <a:spcBef>
                <a:spcPct val="0"/>
              </a:spcBef>
              <a:spcAft>
                <a:spcPct val="0"/>
              </a:spcAft>
              <a:defRPr sz="1200" b="1" kern="1200">
                <a:solidFill>
                  <a:schemeClr val="bg1"/>
                </a:solidFill>
                <a:latin typeface="Arial" charset="0"/>
                <a:ea typeface="+mn-ea"/>
                <a:cs typeface="+mn-cs"/>
              </a:defRPr>
            </a:lvl2pPr>
            <a:lvl3pPr marL="914400" algn="ctr" rtl="0" fontAlgn="base">
              <a:lnSpc>
                <a:spcPct val="130000"/>
              </a:lnSpc>
              <a:spcBef>
                <a:spcPct val="0"/>
              </a:spcBef>
              <a:spcAft>
                <a:spcPct val="0"/>
              </a:spcAft>
              <a:defRPr sz="1200" b="1" kern="1200">
                <a:solidFill>
                  <a:schemeClr val="bg1"/>
                </a:solidFill>
                <a:latin typeface="Arial" charset="0"/>
                <a:ea typeface="+mn-ea"/>
                <a:cs typeface="+mn-cs"/>
              </a:defRPr>
            </a:lvl3pPr>
            <a:lvl4pPr marL="1371600" algn="ctr" rtl="0" fontAlgn="base">
              <a:lnSpc>
                <a:spcPct val="130000"/>
              </a:lnSpc>
              <a:spcBef>
                <a:spcPct val="0"/>
              </a:spcBef>
              <a:spcAft>
                <a:spcPct val="0"/>
              </a:spcAft>
              <a:defRPr sz="1200" b="1" kern="1200">
                <a:solidFill>
                  <a:schemeClr val="bg1"/>
                </a:solidFill>
                <a:latin typeface="Arial" charset="0"/>
                <a:ea typeface="+mn-ea"/>
                <a:cs typeface="+mn-cs"/>
              </a:defRPr>
            </a:lvl4pPr>
            <a:lvl5pPr marL="1828800" algn="ctr" rtl="0" fontAlgn="base">
              <a:lnSpc>
                <a:spcPct val="130000"/>
              </a:lnSpc>
              <a:spcBef>
                <a:spcPct val="0"/>
              </a:spcBef>
              <a:spcAft>
                <a:spcPct val="0"/>
              </a:spcAft>
              <a:defRPr sz="1200" b="1" kern="1200">
                <a:solidFill>
                  <a:schemeClr val="bg1"/>
                </a:solidFill>
                <a:latin typeface="Arial" charset="0"/>
                <a:ea typeface="+mn-ea"/>
                <a:cs typeface="+mn-cs"/>
              </a:defRPr>
            </a:lvl5pPr>
            <a:lvl6pPr marL="2286000" algn="l" defTabSz="914400" rtl="0" eaLnBrk="1" latinLnBrk="0" hangingPunct="1">
              <a:defRPr sz="1200" b="1" kern="1200">
                <a:solidFill>
                  <a:schemeClr val="bg1"/>
                </a:solidFill>
                <a:latin typeface="Arial" charset="0"/>
                <a:ea typeface="+mn-ea"/>
                <a:cs typeface="+mn-cs"/>
              </a:defRPr>
            </a:lvl6pPr>
            <a:lvl7pPr marL="2743200" algn="l" defTabSz="914400" rtl="0" eaLnBrk="1" latinLnBrk="0" hangingPunct="1">
              <a:defRPr sz="1200" b="1" kern="1200">
                <a:solidFill>
                  <a:schemeClr val="bg1"/>
                </a:solidFill>
                <a:latin typeface="Arial" charset="0"/>
                <a:ea typeface="+mn-ea"/>
                <a:cs typeface="+mn-cs"/>
              </a:defRPr>
            </a:lvl7pPr>
            <a:lvl8pPr marL="3200400" algn="l" defTabSz="914400" rtl="0" eaLnBrk="1" latinLnBrk="0" hangingPunct="1">
              <a:defRPr sz="1200" b="1" kern="1200">
                <a:solidFill>
                  <a:schemeClr val="bg1"/>
                </a:solidFill>
                <a:latin typeface="Arial" charset="0"/>
                <a:ea typeface="+mn-ea"/>
                <a:cs typeface="+mn-cs"/>
              </a:defRPr>
            </a:lvl8pPr>
            <a:lvl9pPr marL="3657600" algn="l" defTabSz="914400" rtl="0" eaLnBrk="1" latinLnBrk="0" hangingPunct="1">
              <a:defRPr sz="1200" b="1" kern="1200">
                <a:solidFill>
                  <a:schemeClr val="bg1"/>
                </a:solidFill>
                <a:latin typeface="Arial" charset="0"/>
                <a:ea typeface="+mn-ea"/>
                <a:cs typeface="+mn-cs"/>
              </a:defRPr>
            </a:lvl9pPr>
          </a:lstStyle>
          <a:p>
            <a:pPr algn="l"/>
            <a:r>
              <a:rPr lang="en-GB" sz="1100" dirty="0" err="1" smtClean="0">
                <a:solidFill>
                  <a:srgbClr val="00476B"/>
                </a:solidFill>
              </a:rPr>
              <a:t>Eptisa</a:t>
            </a:r>
            <a:r>
              <a:rPr lang="en-GB" sz="1100" dirty="0" smtClean="0">
                <a:solidFill>
                  <a:srgbClr val="00476B"/>
                </a:solidFill>
              </a:rPr>
              <a:t> Branches / Delegations</a:t>
            </a:r>
          </a:p>
          <a:p>
            <a:pPr algn="l"/>
            <a:r>
              <a:rPr lang="en-GB" sz="1100" dirty="0" smtClean="0">
                <a:solidFill>
                  <a:srgbClr val="00476B"/>
                </a:solidFill>
              </a:rPr>
              <a:t>Ongoing projects</a:t>
            </a:r>
            <a:endParaRPr lang="en-GB" sz="1100" dirty="0">
              <a:solidFill>
                <a:srgbClr val="00476B"/>
              </a:solidFill>
            </a:endParaRPr>
          </a:p>
        </p:txBody>
      </p:sp>
      <p:sp>
        <p:nvSpPr>
          <p:cNvPr id="15" name="Rectangle 3"/>
          <p:cNvSpPr txBox="1">
            <a:spLocks noChangeArrowheads="1"/>
          </p:cNvSpPr>
          <p:nvPr/>
        </p:nvSpPr>
        <p:spPr bwMode="auto">
          <a:xfrm>
            <a:off x="428497" y="1089786"/>
            <a:ext cx="9090582" cy="4818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GB" sz="1200" dirty="0" smtClean="0">
                <a:solidFill>
                  <a:schemeClr val="tx1">
                    <a:lumMod val="65000"/>
                    <a:lumOff val="35000"/>
                  </a:schemeClr>
                </a:solidFill>
                <a:latin typeface="Arial" pitchFamily="34" charset="0"/>
                <a:cs typeface="Arial" pitchFamily="34" charset="0"/>
              </a:rPr>
              <a:t>With a presence in over 40 countries and a network of 25 well established local offices, Eptisa is a </a:t>
            </a:r>
            <a:r>
              <a:rPr lang="en-GB" sz="1200" b="1" dirty="0" smtClean="0">
                <a:solidFill>
                  <a:schemeClr val="tx1">
                    <a:lumMod val="65000"/>
                    <a:lumOff val="35000"/>
                  </a:schemeClr>
                </a:solidFill>
                <a:latin typeface="Arial" pitchFamily="34" charset="0"/>
                <a:cs typeface="Arial" pitchFamily="34" charset="0"/>
              </a:rPr>
              <a:t>global company that acts locally, close to the client and the civil society in which we intervene</a:t>
            </a:r>
            <a:r>
              <a:rPr lang="en-GB" sz="1200" dirty="0" smtClean="0">
                <a:solidFill>
                  <a:schemeClr val="tx1">
                    <a:lumMod val="65000"/>
                    <a:lumOff val="35000"/>
                  </a:schemeClr>
                </a:solidFill>
                <a:latin typeface="Arial" pitchFamily="34" charset="0"/>
                <a:cs typeface="Arial" pitchFamily="34" charset="0"/>
              </a:rPr>
              <a:t>. </a:t>
            </a:r>
          </a:p>
        </p:txBody>
      </p:sp>
      <p:grpSp>
        <p:nvGrpSpPr>
          <p:cNvPr id="2" name="17 Grupo"/>
          <p:cNvGrpSpPr/>
          <p:nvPr/>
        </p:nvGrpSpPr>
        <p:grpSpPr>
          <a:xfrm>
            <a:off x="5889105" y="5731744"/>
            <a:ext cx="68931" cy="283868"/>
            <a:chOff x="5436096" y="5731744"/>
            <a:chExt cx="63629" cy="283868"/>
          </a:xfrm>
        </p:grpSpPr>
        <p:sp>
          <p:nvSpPr>
            <p:cNvPr id="14" name="Oval 11"/>
            <p:cNvSpPr>
              <a:spLocks noChangeAspect="1" noChangeArrowheads="1"/>
            </p:cNvSpPr>
            <p:nvPr/>
          </p:nvSpPr>
          <p:spPr bwMode="auto">
            <a:xfrm>
              <a:off x="5436096" y="5731744"/>
              <a:ext cx="63629" cy="66332"/>
            </a:xfrm>
            <a:prstGeom prst="ellipse">
              <a:avLst/>
            </a:prstGeom>
            <a:solidFill>
              <a:srgbClr val="0AA611"/>
            </a:solidFill>
            <a:ln w="9525">
              <a:noFill/>
              <a:round/>
              <a:headEnd/>
              <a:tailEnd/>
            </a:ln>
          </p:spPr>
          <p:txBody>
            <a:bodyPr wrap="none" anchor="ctr"/>
            <a:lstStyle>
              <a:defPPr>
                <a:defRPr lang="es-ES"/>
              </a:defPPr>
              <a:lvl1pPr algn="ctr" rtl="0" fontAlgn="base">
                <a:lnSpc>
                  <a:spcPct val="130000"/>
                </a:lnSpc>
                <a:spcBef>
                  <a:spcPct val="0"/>
                </a:spcBef>
                <a:spcAft>
                  <a:spcPct val="0"/>
                </a:spcAft>
                <a:defRPr sz="1200" b="1" kern="1200">
                  <a:solidFill>
                    <a:schemeClr val="bg1"/>
                  </a:solidFill>
                  <a:latin typeface="Arial" charset="0"/>
                  <a:ea typeface="+mn-ea"/>
                  <a:cs typeface="+mn-cs"/>
                </a:defRPr>
              </a:lvl1pPr>
              <a:lvl2pPr marL="457200" algn="ctr" rtl="0" fontAlgn="base">
                <a:lnSpc>
                  <a:spcPct val="130000"/>
                </a:lnSpc>
                <a:spcBef>
                  <a:spcPct val="0"/>
                </a:spcBef>
                <a:spcAft>
                  <a:spcPct val="0"/>
                </a:spcAft>
                <a:defRPr sz="1200" b="1" kern="1200">
                  <a:solidFill>
                    <a:schemeClr val="bg1"/>
                  </a:solidFill>
                  <a:latin typeface="Arial" charset="0"/>
                  <a:ea typeface="+mn-ea"/>
                  <a:cs typeface="+mn-cs"/>
                </a:defRPr>
              </a:lvl2pPr>
              <a:lvl3pPr marL="914400" algn="ctr" rtl="0" fontAlgn="base">
                <a:lnSpc>
                  <a:spcPct val="130000"/>
                </a:lnSpc>
                <a:spcBef>
                  <a:spcPct val="0"/>
                </a:spcBef>
                <a:spcAft>
                  <a:spcPct val="0"/>
                </a:spcAft>
                <a:defRPr sz="1200" b="1" kern="1200">
                  <a:solidFill>
                    <a:schemeClr val="bg1"/>
                  </a:solidFill>
                  <a:latin typeface="Arial" charset="0"/>
                  <a:ea typeface="+mn-ea"/>
                  <a:cs typeface="+mn-cs"/>
                </a:defRPr>
              </a:lvl3pPr>
              <a:lvl4pPr marL="1371600" algn="ctr" rtl="0" fontAlgn="base">
                <a:lnSpc>
                  <a:spcPct val="130000"/>
                </a:lnSpc>
                <a:spcBef>
                  <a:spcPct val="0"/>
                </a:spcBef>
                <a:spcAft>
                  <a:spcPct val="0"/>
                </a:spcAft>
                <a:defRPr sz="1200" b="1" kern="1200">
                  <a:solidFill>
                    <a:schemeClr val="bg1"/>
                  </a:solidFill>
                  <a:latin typeface="Arial" charset="0"/>
                  <a:ea typeface="+mn-ea"/>
                  <a:cs typeface="+mn-cs"/>
                </a:defRPr>
              </a:lvl4pPr>
              <a:lvl5pPr marL="1828800" algn="ctr" rtl="0" fontAlgn="base">
                <a:lnSpc>
                  <a:spcPct val="130000"/>
                </a:lnSpc>
                <a:spcBef>
                  <a:spcPct val="0"/>
                </a:spcBef>
                <a:spcAft>
                  <a:spcPct val="0"/>
                </a:spcAft>
                <a:defRPr sz="1200" b="1" kern="1200">
                  <a:solidFill>
                    <a:schemeClr val="bg1"/>
                  </a:solidFill>
                  <a:latin typeface="Arial" charset="0"/>
                  <a:ea typeface="+mn-ea"/>
                  <a:cs typeface="+mn-cs"/>
                </a:defRPr>
              </a:lvl5pPr>
              <a:lvl6pPr marL="2286000" algn="l" defTabSz="914400" rtl="0" eaLnBrk="1" latinLnBrk="0" hangingPunct="1">
                <a:defRPr sz="1200" b="1" kern="1200">
                  <a:solidFill>
                    <a:schemeClr val="bg1"/>
                  </a:solidFill>
                  <a:latin typeface="Arial" charset="0"/>
                  <a:ea typeface="+mn-ea"/>
                  <a:cs typeface="+mn-cs"/>
                </a:defRPr>
              </a:lvl6pPr>
              <a:lvl7pPr marL="2743200" algn="l" defTabSz="914400" rtl="0" eaLnBrk="1" latinLnBrk="0" hangingPunct="1">
                <a:defRPr sz="1200" b="1" kern="1200">
                  <a:solidFill>
                    <a:schemeClr val="bg1"/>
                  </a:solidFill>
                  <a:latin typeface="Arial" charset="0"/>
                  <a:ea typeface="+mn-ea"/>
                  <a:cs typeface="+mn-cs"/>
                </a:defRPr>
              </a:lvl7pPr>
              <a:lvl8pPr marL="3200400" algn="l" defTabSz="914400" rtl="0" eaLnBrk="1" latinLnBrk="0" hangingPunct="1">
                <a:defRPr sz="1200" b="1" kern="1200">
                  <a:solidFill>
                    <a:schemeClr val="bg1"/>
                  </a:solidFill>
                  <a:latin typeface="Arial" charset="0"/>
                  <a:ea typeface="+mn-ea"/>
                  <a:cs typeface="+mn-cs"/>
                </a:defRPr>
              </a:lvl8pPr>
              <a:lvl9pPr marL="3657600" algn="l" defTabSz="914400" rtl="0" eaLnBrk="1" latinLnBrk="0" hangingPunct="1">
                <a:defRPr sz="1200" b="1" kern="1200">
                  <a:solidFill>
                    <a:schemeClr val="bg1"/>
                  </a:solidFill>
                  <a:latin typeface="Arial" charset="0"/>
                  <a:ea typeface="+mn-ea"/>
                  <a:cs typeface="+mn-cs"/>
                </a:defRPr>
              </a:lvl9pPr>
            </a:lstStyle>
            <a:p>
              <a:endParaRPr lang="es-ES" u="sng"/>
            </a:p>
          </p:txBody>
        </p:sp>
        <p:sp>
          <p:nvSpPr>
            <p:cNvPr id="17" name="Oval 11"/>
            <p:cNvSpPr>
              <a:spLocks noChangeAspect="1" noChangeArrowheads="1"/>
            </p:cNvSpPr>
            <p:nvPr/>
          </p:nvSpPr>
          <p:spPr bwMode="auto">
            <a:xfrm>
              <a:off x="5436096" y="5949280"/>
              <a:ext cx="63629" cy="66332"/>
            </a:xfrm>
            <a:prstGeom prst="ellipse">
              <a:avLst/>
            </a:prstGeom>
            <a:solidFill>
              <a:srgbClr val="F56600"/>
            </a:solidFill>
            <a:ln w="9525">
              <a:noFill/>
              <a:round/>
              <a:headEnd/>
              <a:tailEnd/>
            </a:ln>
          </p:spPr>
          <p:txBody>
            <a:bodyPr wrap="none" anchor="ctr"/>
            <a:lstStyle>
              <a:defPPr>
                <a:defRPr lang="es-ES"/>
              </a:defPPr>
              <a:lvl1pPr algn="ctr" rtl="0" fontAlgn="base">
                <a:lnSpc>
                  <a:spcPct val="130000"/>
                </a:lnSpc>
                <a:spcBef>
                  <a:spcPct val="0"/>
                </a:spcBef>
                <a:spcAft>
                  <a:spcPct val="0"/>
                </a:spcAft>
                <a:defRPr sz="1200" b="1" kern="1200">
                  <a:solidFill>
                    <a:schemeClr val="bg1"/>
                  </a:solidFill>
                  <a:latin typeface="Arial" charset="0"/>
                  <a:ea typeface="+mn-ea"/>
                  <a:cs typeface="+mn-cs"/>
                </a:defRPr>
              </a:lvl1pPr>
              <a:lvl2pPr marL="457200" algn="ctr" rtl="0" fontAlgn="base">
                <a:lnSpc>
                  <a:spcPct val="130000"/>
                </a:lnSpc>
                <a:spcBef>
                  <a:spcPct val="0"/>
                </a:spcBef>
                <a:spcAft>
                  <a:spcPct val="0"/>
                </a:spcAft>
                <a:defRPr sz="1200" b="1" kern="1200">
                  <a:solidFill>
                    <a:schemeClr val="bg1"/>
                  </a:solidFill>
                  <a:latin typeface="Arial" charset="0"/>
                  <a:ea typeface="+mn-ea"/>
                  <a:cs typeface="+mn-cs"/>
                </a:defRPr>
              </a:lvl2pPr>
              <a:lvl3pPr marL="914400" algn="ctr" rtl="0" fontAlgn="base">
                <a:lnSpc>
                  <a:spcPct val="130000"/>
                </a:lnSpc>
                <a:spcBef>
                  <a:spcPct val="0"/>
                </a:spcBef>
                <a:spcAft>
                  <a:spcPct val="0"/>
                </a:spcAft>
                <a:defRPr sz="1200" b="1" kern="1200">
                  <a:solidFill>
                    <a:schemeClr val="bg1"/>
                  </a:solidFill>
                  <a:latin typeface="Arial" charset="0"/>
                  <a:ea typeface="+mn-ea"/>
                  <a:cs typeface="+mn-cs"/>
                </a:defRPr>
              </a:lvl3pPr>
              <a:lvl4pPr marL="1371600" algn="ctr" rtl="0" fontAlgn="base">
                <a:lnSpc>
                  <a:spcPct val="130000"/>
                </a:lnSpc>
                <a:spcBef>
                  <a:spcPct val="0"/>
                </a:spcBef>
                <a:spcAft>
                  <a:spcPct val="0"/>
                </a:spcAft>
                <a:defRPr sz="1200" b="1" kern="1200">
                  <a:solidFill>
                    <a:schemeClr val="bg1"/>
                  </a:solidFill>
                  <a:latin typeface="Arial" charset="0"/>
                  <a:ea typeface="+mn-ea"/>
                  <a:cs typeface="+mn-cs"/>
                </a:defRPr>
              </a:lvl4pPr>
              <a:lvl5pPr marL="1828800" algn="ctr" rtl="0" fontAlgn="base">
                <a:lnSpc>
                  <a:spcPct val="130000"/>
                </a:lnSpc>
                <a:spcBef>
                  <a:spcPct val="0"/>
                </a:spcBef>
                <a:spcAft>
                  <a:spcPct val="0"/>
                </a:spcAft>
                <a:defRPr sz="1200" b="1" kern="1200">
                  <a:solidFill>
                    <a:schemeClr val="bg1"/>
                  </a:solidFill>
                  <a:latin typeface="Arial" charset="0"/>
                  <a:ea typeface="+mn-ea"/>
                  <a:cs typeface="+mn-cs"/>
                </a:defRPr>
              </a:lvl5pPr>
              <a:lvl6pPr marL="2286000" algn="l" defTabSz="914400" rtl="0" eaLnBrk="1" latinLnBrk="0" hangingPunct="1">
                <a:defRPr sz="1200" b="1" kern="1200">
                  <a:solidFill>
                    <a:schemeClr val="bg1"/>
                  </a:solidFill>
                  <a:latin typeface="Arial" charset="0"/>
                  <a:ea typeface="+mn-ea"/>
                  <a:cs typeface="+mn-cs"/>
                </a:defRPr>
              </a:lvl6pPr>
              <a:lvl7pPr marL="2743200" algn="l" defTabSz="914400" rtl="0" eaLnBrk="1" latinLnBrk="0" hangingPunct="1">
                <a:defRPr sz="1200" b="1" kern="1200">
                  <a:solidFill>
                    <a:schemeClr val="bg1"/>
                  </a:solidFill>
                  <a:latin typeface="Arial" charset="0"/>
                  <a:ea typeface="+mn-ea"/>
                  <a:cs typeface="+mn-cs"/>
                </a:defRPr>
              </a:lvl7pPr>
              <a:lvl8pPr marL="3200400" algn="l" defTabSz="914400" rtl="0" eaLnBrk="1" latinLnBrk="0" hangingPunct="1">
                <a:defRPr sz="1200" b="1" kern="1200">
                  <a:solidFill>
                    <a:schemeClr val="bg1"/>
                  </a:solidFill>
                  <a:latin typeface="Arial" charset="0"/>
                  <a:ea typeface="+mn-ea"/>
                  <a:cs typeface="+mn-cs"/>
                </a:defRPr>
              </a:lvl8pPr>
              <a:lvl9pPr marL="3657600" algn="l" defTabSz="914400" rtl="0" eaLnBrk="1" latinLnBrk="0" hangingPunct="1">
                <a:defRPr sz="1200" b="1" kern="1200">
                  <a:solidFill>
                    <a:schemeClr val="bg1"/>
                  </a:solidFill>
                  <a:latin typeface="Arial" charset="0"/>
                  <a:ea typeface="+mn-ea"/>
                  <a:cs typeface="+mn-cs"/>
                </a:defRPr>
              </a:lvl9pPr>
            </a:lstStyle>
            <a:p>
              <a:endParaRPr lang="es-ES" u="sng"/>
            </a:p>
          </p:txBody>
        </p:sp>
      </p:grpSp>
      <p:sp>
        <p:nvSpPr>
          <p:cNvPr id="10" name="2 Título"/>
          <p:cNvSpPr txBox="1">
            <a:spLocks/>
          </p:cNvSpPr>
          <p:nvPr/>
        </p:nvSpPr>
        <p:spPr>
          <a:xfrm>
            <a:off x="1080120" y="495750"/>
            <a:ext cx="7761312" cy="989034"/>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r>
              <a:rPr lang="en-US" sz="2400" dirty="0" smtClean="0"/>
              <a:t>Organization and Main Figures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483624" y="1643051"/>
            <a:ext cx="9964149" cy="4524315"/>
          </a:xfrm>
          <a:prstGeom prst="rect">
            <a:avLst/>
          </a:prstGeom>
        </p:spPr>
        <p:txBody>
          <a:bodyPr wrap="square" numCol="4">
            <a:spAutoFit/>
          </a:bodyPr>
          <a:lstStyle/>
          <a:p>
            <a:pPr algn="just"/>
            <a:r>
              <a:rPr lang="en-GB" sz="1100" b="1" dirty="0" smtClean="0">
                <a:solidFill>
                  <a:srgbClr val="F56600"/>
                </a:solidFill>
                <a:latin typeface="Arial" pitchFamily="34" charset="0"/>
                <a:cs typeface="Arial" pitchFamily="34" charset="0"/>
              </a:rPr>
              <a:t>Europe</a:t>
            </a:r>
          </a:p>
          <a:p>
            <a:pPr algn="just"/>
            <a:endParaRPr lang="en-GB" sz="1000" b="1" dirty="0" smtClean="0">
              <a:solidFill>
                <a:srgbClr val="F56600"/>
              </a:solidFill>
              <a:latin typeface="Arial" pitchFamily="34" charset="0"/>
              <a:cs typeface="Arial" pitchFamily="34" charset="0"/>
            </a:endParaRP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Albania</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Belarus</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Bosnia and Herzegovina</a:t>
            </a:r>
          </a:p>
          <a:p>
            <a:pPr marL="180975" indent="-180975" algn="just">
              <a:lnSpc>
                <a:spcPct val="100000"/>
              </a:lnSpc>
              <a:buFont typeface="Arial" pitchFamily="34" charset="0"/>
              <a:buChar char="•"/>
            </a:pPr>
            <a:r>
              <a:rPr lang="en-GB" sz="1000" b="0" dirty="0" smtClean="0">
                <a:solidFill>
                  <a:schemeClr val="bg1">
                    <a:lumMod val="65000"/>
                  </a:schemeClr>
                </a:solidFill>
                <a:latin typeface="Arial" pitchFamily="34" charset="0"/>
                <a:cs typeface="Arial" pitchFamily="34" charset="0"/>
              </a:rPr>
              <a:t>Bulgaria</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Croatia</a:t>
            </a:r>
          </a:p>
          <a:p>
            <a:pPr marL="180975" indent="-180975" algn="just">
              <a:lnSpc>
                <a:spcPct val="100000"/>
              </a:lnSpc>
              <a:buFont typeface="Arial" pitchFamily="34" charset="0"/>
              <a:buChar char="•"/>
            </a:pPr>
            <a:r>
              <a:rPr lang="en-GB" sz="1000" b="0" dirty="0" err="1" smtClean="0">
                <a:solidFill>
                  <a:srgbClr val="00476B"/>
                </a:solidFill>
                <a:latin typeface="Arial" pitchFamily="34" charset="0"/>
                <a:cs typeface="Arial" pitchFamily="34" charset="0"/>
              </a:rPr>
              <a:t>Fyrom</a:t>
            </a:r>
            <a:endParaRPr lang="en-GB" sz="1000" b="0" dirty="0" smtClean="0">
              <a:solidFill>
                <a:srgbClr val="00476B"/>
              </a:solidFill>
              <a:latin typeface="Arial" pitchFamily="34" charset="0"/>
              <a:cs typeface="Arial" pitchFamily="34" charset="0"/>
            </a:endParaRP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Greece</a:t>
            </a:r>
          </a:p>
          <a:p>
            <a:pPr marL="180975" indent="-180975" algn="just">
              <a:lnSpc>
                <a:spcPct val="100000"/>
              </a:lnSpc>
              <a:buFont typeface="Arial" pitchFamily="34" charset="0"/>
              <a:buChar char="•"/>
            </a:pPr>
            <a:r>
              <a:rPr lang="en-GB" sz="1000" b="0" dirty="0" smtClean="0">
                <a:solidFill>
                  <a:schemeClr val="bg1">
                    <a:lumMod val="65000"/>
                  </a:schemeClr>
                </a:solidFill>
                <a:latin typeface="Arial" pitchFamily="34" charset="0"/>
                <a:cs typeface="Arial" pitchFamily="34" charset="0"/>
              </a:rPr>
              <a:t>Ireland</a:t>
            </a:r>
          </a:p>
          <a:p>
            <a:pPr marL="180975" indent="-180975" algn="just">
              <a:lnSpc>
                <a:spcPct val="100000"/>
              </a:lnSpc>
              <a:buFont typeface="Arial" pitchFamily="34" charset="0"/>
              <a:buChar char="•"/>
            </a:pPr>
            <a:r>
              <a:rPr lang="en-GB" sz="1000" b="0" dirty="0" smtClean="0">
                <a:solidFill>
                  <a:schemeClr val="bg1">
                    <a:lumMod val="65000"/>
                  </a:schemeClr>
                </a:solidFill>
                <a:latin typeface="Arial" pitchFamily="34" charset="0"/>
                <a:cs typeface="Arial" pitchFamily="34" charset="0"/>
              </a:rPr>
              <a:t>Italy</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Kosovo</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Montenegro</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Moldova</a:t>
            </a:r>
          </a:p>
          <a:p>
            <a:pPr marL="180975" indent="-180975" algn="just">
              <a:lnSpc>
                <a:spcPct val="100000"/>
              </a:lnSpc>
              <a:buFont typeface="Arial" pitchFamily="34" charset="0"/>
              <a:buChar char="•"/>
            </a:pPr>
            <a:r>
              <a:rPr lang="en-GB" sz="1000" b="0" dirty="0" smtClean="0">
                <a:solidFill>
                  <a:schemeClr val="bg1">
                    <a:lumMod val="65000"/>
                  </a:schemeClr>
                </a:solidFill>
                <a:latin typeface="Arial" pitchFamily="34" charset="0"/>
                <a:cs typeface="Arial" pitchFamily="34" charset="0"/>
              </a:rPr>
              <a:t>Portugal</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Romania</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Serbia</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Spain</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Turkey</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Ukraine</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United Kingdom</a:t>
            </a:r>
          </a:p>
          <a:p>
            <a:pPr algn="just"/>
            <a:endParaRPr lang="en-GB" sz="1100" b="1" dirty="0" smtClean="0">
              <a:solidFill>
                <a:srgbClr val="F56600"/>
              </a:solidFill>
              <a:latin typeface="Arial" pitchFamily="34" charset="0"/>
              <a:cs typeface="Arial" pitchFamily="34" charset="0"/>
            </a:endParaRPr>
          </a:p>
          <a:p>
            <a:pPr algn="just"/>
            <a:endParaRPr lang="en-GB" sz="1100" b="1" dirty="0" smtClean="0">
              <a:solidFill>
                <a:srgbClr val="F56600"/>
              </a:solidFill>
              <a:latin typeface="Arial" pitchFamily="34" charset="0"/>
              <a:cs typeface="Arial" pitchFamily="34" charset="0"/>
            </a:endParaRPr>
          </a:p>
          <a:p>
            <a:pPr algn="just"/>
            <a:endParaRPr lang="en-GB" sz="1100" b="1" dirty="0" smtClean="0">
              <a:solidFill>
                <a:srgbClr val="F56600"/>
              </a:solidFill>
              <a:latin typeface="Arial" pitchFamily="34" charset="0"/>
              <a:cs typeface="Arial" pitchFamily="34" charset="0"/>
            </a:endParaRPr>
          </a:p>
          <a:p>
            <a:pPr algn="just"/>
            <a:endParaRPr lang="en-GB" sz="1100" b="1" dirty="0" smtClean="0">
              <a:solidFill>
                <a:srgbClr val="F56600"/>
              </a:solidFill>
              <a:latin typeface="Arial" pitchFamily="34" charset="0"/>
              <a:cs typeface="Arial" pitchFamily="34" charset="0"/>
            </a:endParaRPr>
          </a:p>
          <a:p>
            <a:pPr algn="just"/>
            <a:endParaRPr lang="en-GB" sz="1100" b="1" dirty="0" smtClean="0">
              <a:solidFill>
                <a:srgbClr val="F56600"/>
              </a:solidFill>
              <a:latin typeface="Arial" pitchFamily="34" charset="0"/>
              <a:cs typeface="Arial" pitchFamily="34" charset="0"/>
            </a:endParaRPr>
          </a:p>
          <a:p>
            <a:pPr algn="just"/>
            <a:endParaRPr lang="en-GB" sz="1100" b="1" dirty="0" smtClean="0">
              <a:solidFill>
                <a:srgbClr val="F56600"/>
              </a:solidFill>
              <a:latin typeface="Arial" pitchFamily="34" charset="0"/>
              <a:cs typeface="Arial" pitchFamily="34" charset="0"/>
            </a:endParaRPr>
          </a:p>
          <a:p>
            <a:pPr algn="just"/>
            <a:endParaRPr lang="en-GB" sz="1100" b="1" dirty="0" smtClean="0">
              <a:solidFill>
                <a:srgbClr val="F56600"/>
              </a:solidFill>
              <a:latin typeface="Arial" pitchFamily="34" charset="0"/>
              <a:cs typeface="Arial" pitchFamily="34" charset="0"/>
            </a:endParaRPr>
          </a:p>
          <a:p>
            <a:pPr algn="just"/>
            <a:r>
              <a:rPr lang="en-GB" sz="1100" b="1" dirty="0" smtClean="0">
                <a:solidFill>
                  <a:srgbClr val="F56600"/>
                </a:solidFill>
                <a:latin typeface="Arial" pitchFamily="34" charset="0"/>
                <a:cs typeface="Arial" pitchFamily="34" charset="0"/>
              </a:rPr>
              <a:t>Asia, Caucasus &amp; Middle East</a:t>
            </a:r>
          </a:p>
          <a:p>
            <a:pPr algn="just"/>
            <a:r>
              <a:rPr lang="en-GB" sz="1000" b="1" dirty="0" smtClean="0">
                <a:solidFill>
                  <a:srgbClr val="F56600"/>
                </a:solidFill>
                <a:latin typeface="Arial" pitchFamily="34" charset="0"/>
                <a:cs typeface="Arial" pitchFamily="34" charset="0"/>
              </a:rPr>
              <a:t>South Asia</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Bangladesh</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India</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Nepal</a:t>
            </a:r>
          </a:p>
          <a:p>
            <a:pPr marL="180975" indent="-180975" algn="just">
              <a:lnSpc>
                <a:spcPct val="100000"/>
              </a:lnSpc>
              <a:buFont typeface="Arial" pitchFamily="34" charset="0"/>
              <a:buChar char="•"/>
            </a:pPr>
            <a:endParaRPr lang="en-GB" sz="1000" dirty="0" smtClean="0">
              <a:solidFill>
                <a:srgbClr val="00476B"/>
              </a:solidFill>
              <a:latin typeface="Arial" pitchFamily="34" charset="0"/>
              <a:cs typeface="Arial" pitchFamily="34" charset="0"/>
            </a:endParaRPr>
          </a:p>
          <a:p>
            <a:pPr marL="180975" indent="-180975" algn="just"/>
            <a:r>
              <a:rPr lang="en-GB" sz="1000" b="1" dirty="0" smtClean="0">
                <a:solidFill>
                  <a:srgbClr val="F56600"/>
                </a:solidFill>
                <a:latin typeface="Arial" pitchFamily="34" charset="0"/>
                <a:cs typeface="Arial" pitchFamily="34" charset="0"/>
              </a:rPr>
              <a:t>Central Asia</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Kazakhstan</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Kyrgyzstan</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Tajikistan</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Uzbekistan</a:t>
            </a:r>
          </a:p>
          <a:p>
            <a:pPr marL="180975" indent="-180975" algn="just">
              <a:lnSpc>
                <a:spcPct val="100000"/>
              </a:lnSpc>
              <a:buFont typeface="Arial" pitchFamily="34" charset="0"/>
              <a:buChar char="•"/>
            </a:pPr>
            <a:endParaRPr lang="en-GB" sz="1000" dirty="0" smtClean="0">
              <a:solidFill>
                <a:schemeClr val="bg1">
                  <a:lumMod val="65000"/>
                </a:schemeClr>
              </a:solidFill>
              <a:latin typeface="Arial" pitchFamily="34" charset="0"/>
              <a:cs typeface="Arial" pitchFamily="34" charset="0"/>
            </a:endParaRPr>
          </a:p>
          <a:p>
            <a:pPr marL="180975" indent="-180975" algn="just"/>
            <a:r>
              <a:rPr lang="en-GB" sz="1000" b="1" dirty="0" smtClean="0">
                <a:solidFill>
                  <a:srgbClr val="F56600"/>
                </a:solidFill>
                <a:latin typeface="Arial" pitchFamily="34" charset="0"/>
                <a:cs typeface="Arial" pitchFamily="34" charset="0"/>
              </a:rPr>
              <a:t>East &amp; South-East Asia</a:t>
            </a:r>
          </a:p>
          <a:p>
            <a:pPr marL="180975" indent="-180975" algn="just">
              <a:lnSpc>
                <a:spcPct val="100000"/>
              </a:lnSpc>
              <a:buFont typeface="Arial" pitchFamily="34" charset="0"/>
              <a:buChar char="•"/>
            </a:pPr>
            <a:r>
              <a:rPr lang="en-GB" sz="1000" dirty="0" smtClean="0">
                <a:solidFill>
                  <a:schemeClr val="bg1">
                    <a:lumMod val="65000"/>
                  </a:schemeClr>
                </a:solidFill>
                <a:latin typeface="Arial" pitchFamily="34" charset="0"/>
                <a:cs typeface="Arial" pitchFamily="34" charset="0"/>
              </a:rPr>
              <a:t>China</a:t>
            </a:r>
            <a:endParaRPr lang="en-GB" sz="1000" dirty="0" smtClean="0">
              <a:solidFill>
                <a:srgbClr val="00476B"/>
              </a:solidFill>
              <a:latin typeface="Arial" pitchFamily="34" charset="0"/>
              <a:cs typeface="Arial" pitchFamily="34" charset="0"/>
            </a:endParaRP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Laos</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Philippines</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Vietnam</a:t>
            </a:r>
          </a:p>
          <a:p>
            <a:pPr marL="180975" indent="-180975" algn="just">
              <a:lnSpc>
                <a:spcPct val="100000"/>
              </a:lnSpc>
            </a:pPr>
            <a:endParaRPr lang="en-GB" sz="1000" b="1" dirty="0" smtClean="0">
              <a:solidFill>
                <a:srgbClr val="F56600"/>
              </a:solidFill>
              <a:latin typeface="Arial" pitchFamily="34" charset="0"/>
              <a:cs typeface="Arial" pitchFamily="34" charset="0"/>
            </a:endParaRPr>
          </a:p>
          <a:p>
            <a:pPr marL="180975" indent="-180975" algn="just">
              <a:lnSpc>
                <a:spcPct val="100000"/>
              </a:lnSpc>
            </a:pPr>
            <a:r>
              <a:rPr lang="en-GB" sz="1000" b="1" dirty="0" smtClean="0">
                <a:solidFill>
                  <a:srgbClr val="F56600"/>
                </a:solidFill>
                <a:latin typeface="Arial" pitchFamily="34" charset="0"/>
                <a:cs typeface="Arial" pitchFamily="34" charset="0"/>
              </a:rPr>
              <a:t>Caucasus</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Armenia</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Azerbaijan</a:t>
            </a:r>
          </a:p>
          <a:p>
            <a:pPr marL="180975" indent="-180975" algn="just">
              <a:buFont typeface="Arial" pitchFamily="34" charset="0"/>
              <a:buChar char="•"/>
            </a:pPr>
            <a:r>
              <a:rPr lang="en-GB" sz="1000" dirty="0" smtClean="0">
                <a:solidFill>
                  <a:srgbClr val="00476B"/>
                </a:solidFill>
                <a:latin typeface="Arial" pitchFamily="34" charset="0"/>
                <a:cs typeface="Arial" pitchFamily="34" charset="0"/>
              </a:rPr>
              <a:t>Georgia</a:t>
            </a:r>
          </a:p>
          <a:p>
            <a:pPr marL="180975" indent="-180975" algn="just">
              <a:lnSpc>
                <a:spcPct val="100000"/>
              </a:lnSpc>
            </a:pPr>
            <a:endParaRPr lang="en-GB" sz="1000" b="1" dirty="0" smtClean="0">
              <a:solidFill>
                <a:srgbClr val="F56600"/>
              </a:solidFill>
              <a:latin typeface="Arial" pitchFamily="34" charset="0"/>
              <a:cs typeface="Arial" pitchFamily="34" charset="0"/>
            </a:endParaRPr>
          </a:p>
          <a:p>
            <a:pPr marL="180975" indent="-180975" algn="just">
              <a:lnSpc>
                <a:spcPct val="100000"/>
              </a:lnSpc>
            </a:pPr>
            <a:r>
              <a:rPr lang="en-GB" sz="1000" b="1" dirty="0" smtClean="0">
                <a:solidFill>
                  <a:srgbClr val="F56600"/>
                </a:solidFill>
                <a:latin typeface="Arial" pitchFamily="34" charset="0"/>
                <a:cs typeface="Arial" pitchFamily="34" charset="0"/>
              </a:rPr>
              <a:t>Middle East</a:t>
            </a:r>
          </a:p>
          <a:p>
            <a:pPr marL="180975" indent="-180975" algn="just">
              <a:buFont typeface="Arial" pitchFamily="34" charset="0"/>
              <a:buChar char="•"/>
            </a:pPr>
            <a:r>
              <a:rPr lang="en-GB" sz="1000" dirty="0" smtClean="0">
                <a:solidFill>
                  <a:srgbClr val="00476B"/>
                </a:solidFill>
                <a:latin typeface="Arial" pitchFamily="34" charset="0"/>
                <a:cs typeface="Arial" pitchFamily="34" charset="0"/>
              </a:rPr>
              <a:t>Jordan</a:t>
            </a:r>
          </a:p>
          <a:p>
            <a:pPr marL="180975" indent="-180975" algn="just">
              <a:buFont typeface="Arial" pitchFamily="34" charset="0"/>
              <a:buChar char="•"/>
            </a:pPr>
            <a:r>
              <a:rPr lang="en-GB" sz="1000" dirty="0" smtClean="0">
                <a:solidFill>
                  <a:schemeClr val="bg1">
                    <a:lumMod val="65000"/>
                  </a:schemeClr>
                </a:solidFill>
                <a:latin typeface="Arial" pitchFamily="34" charset="0"/>
                <a:cs typeface="Arial" pitchFamily="34" charset="0"/>
              </a:rPr>
              <a:t>Palestine</a:t>
            </a:r>
          </a:p>
          <a:p>
            <a:pPr marL="180975" indent="-180975" algn="just">
              <a:lnSpc>
                <a:spcPct val="100000"/>
              </a:lnSpc>
              <a:buFont typeface="Arial" pitchFamily="34" charset="0"/>
              <a:buChar char="•"/>
            </a:pPr>
            <a:r>
              <a:rPr lang="en-GB" sz="1000" dirty="0" smtClean="0">
                <a:solidFill>
                  <a:schemeClr val="bg1">
                    <a:lumMod val="65000"/>
                  </a:schemeClr>
                </a:solidFill>
                <a:latin typeface="Arial" pitchFamily="34" charset="0"/>
                <a:cs typeface="Arial" pitchFamily="34" charset="0"/>
              </a:rPr>
              <a:t>Qatar</a:t>
            </a:r>
          </a:p>
          <a:p>
            <a:pPr marL="180975" indent="-180975" algn="just">
              <a:lnSpc>
                <a:spcPct val="100000"/>
              </a:lnSpc>
              <a:buFont typeface="Arial" pitchFamily="34" charset="0"/>
              <a:buChar char="•"/>
            </a:pPr>
            <a:r>
              <a:rPr lang="en-GB" sz="1000" dirty="0" smtClean="0">
                <a:solidFill>
                  <a:schemeClr val="bg1">
                    <a:lumMod val="65000"/>
                  </a:schemeClr>
                </a:solidFill>
                <a:latin typeface="Arial" pitchFamily="34" charset="0"/>
                <a:cs typeface="Arial" pitchFamily="34" charset="0"/>
              </a:rPr>
              <a:t>Syria</a:t>
            </a:r>
            <a:endParaRPr lang="en-GB" sz="1000" dirty="0" smtClean="0">
              <a:solidFill>
                <a:srgbClr val="00476B"/>
              </a:solidFill>
              <a:latin typeface="Arial" pitchFamily="34" charset="0"/>
              <a:cs typeface="Arial" pitchFamily="34" charset="0"/>
            </a:endParaRPr>
          </a:p>
          <a:p>
            <a:pPr algn="just">
              <a:lnSpc>
                <a:spcPct val="100000"/>
              </a:lnSpc>
            </a:pPr>
            <a:r>
              <a:rPr lang="en-GB" sz="1100" b="1" dirty="0" smtClean="0">
                <a:solidFill>
                  <a:srgbClr val="F56600"/>
                </a:solidFill>
                <a:latin typeface="Arial" pitchFamily="34" charset="0"/>
                <a:cs typeface="Arial" pitchFamily="34" charset="0"/>
              </a:rPr>
              <a:t>Africa</a:t>
            </a:r>
          </a:p>
          <a:p>
            <a:pPr algn="just">
              <a:lnSpc>
                <a:spcPct val="100000"/>
              </a:lnSpc>
            </a:pPr>
            <a:endParaRPr lang="en-GB" sz="1100" b="1" dirty="0" smtClean="0">
              <a:solidFill>
                <a:srgbClr val="F56600"/>
              </a:solidFill>
              <a:latin typeface="Arial" pitchFamily="34" charset="0"/>
              <a:cs typeface="Arial" pitchFamily="34" charset="0"/>
            </a:endParaRPr>
          </a:p>
          <a:p>
            <a:pPr marL="180975" indent="-180975" algn="just">
              <a:lnSpc>
                <a:spcPct val="100000"/>
              </a:lnSpc>
              <a:buFont typeface="Arial" pitchFamily="34" charset="0"/>
              <a:buChar char="•"/>
            </a:pPr>
            <a:r>
              <a:rPr lang="en-GB" sz="1000" dirty="0" smtClean="0">
                <a:solidFill>
                  <a:schemeClr val="bg1">
                    <a:lumMod val="65000"/>
                  </a:schemeClr>
                </a:solidFill>
                <a:latin typeface="Arial" pitchFamily="34" charset="0"/>
                <a:cs typeface="Arial" pitchFamily="34" charset="0"/>
              </a:rPr>
              <a:t>Angola</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Algeria</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Congo</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Djibouti</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Egypt</a:t>
            </a:r>
          </a:p>
          <a:p>
            <a:pPr marL="180975" indent="-180975" algn="just">
              <a:lnSpc>
                <a:spcPct val="100000"/>
              </a:lnSpc>
              <a:buFont typeface="Arial" pitchFamily="34" charset="0"/>
              <a:buChar char="•"/>
            </a:pPr>
            <a:r>
              <a:rPr lang="en-GB" sz="1000" dirty="0" smtClean="0">
                <a:solidFill>
                  <a:schemeClr val="bg1">
                    <a:lumMod val="65000"/>
                  </a:schemeClr>
                </a:solidFill>
                <a:latin typeface="Arial" pitchFamily="34" charset="0"/>
                <a:cs typeface="Arial" pitchFamily="34" charset="0"/>
              </a:rPr>
              <a:t>Equatorial Guinea</a:t>
            </a:r>
          </a:p>
          <a:p>
            <a:pPr marL="180975" indent="-180975" algn="just">
              <a:lnSpc>
                <a:spcPct val="100000"/>
              </a:lnSpc>
              <a:buFont typeface="Arial" pitchFamily="34" charset="0"/>
              <a:buChar char="•"/>
            </a:pPr>
            <a:r>
              <a:rPr lang="en-GB" sz="1000" dirty="0" smtClean="0">
                <a:solidFill>
                  <a:schemeClr val="bg1">
                    <a:lumMod val="65000"/>
                  </a:schemeClr>
                </a:solidFill>
                <a:latin typeface="Arial" pitchFamily="34" charset="0"/>
                <a:cs typeface="Arial" pitchFamily="34" charset="0"/>
              </a:rPr>
              <a:t>Mauritania</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Morocco</a:t>
            </a:r>
          </a:p>
          <a:p>
            <a:pPr marL="180975" indent="-180975" algn="just">
              <a:lnSpc>
                <a:spcPct val="100000"/>
              </a:lnSpc>
              <a:buFont typeface="Arial" pitchFamily="34" charset="0"/>
              <a:buChar char="•"/>
            </a:pPr>
            <a:r>
              <a:rPr lang="en-GB" sz="1000" dirty="0" smtClean="0">
                <a:solidFill>
                  <a:srgbClr val="00476B"/>
                </a:solidFill>
                <a:latin typeface="Arial" pitchFamily="34" charset="0"/>
                <a:cs typeface="Arial" pitchFamily="34" charset="0"/>
              </a:rPr>
              <a:t>Mozambique</a:t>
            </a:r>
          </a:p>
          <a:p>
            <a:pPr marL="180975" indent="-180975" algn="just">
              <a:lnSpc>
                <a:spcPct val="100000"/>
              </a:lnSpc>
              <a:buFont typeface="Arial" pitchFamily="34" charset="0"/>
              <a:buChar char="•"/>
            </a:pPr>
            <a:r>
              <a:rPr lang="en-GB" sz="1000" dirty="0" smtClean="0">
                <a:solidFill>
                  <a:schemeClr val="bg1">
                    <a:lumMod val="65000"/>
                  </a:schemeClr>
                </a:solidFill>
                <a:latin typeface="Arial" pitchFamily="34" charset="0"/>
                <a:cs typeface="Arial" pitchFamily="34" charset="0"/>
              </a:rPr>
              <a:t>Namibia</a:t>
            </a:r>
          </a:p>
          <a:p>
            <a:pPr marL="180975" indent="-180975" algn="just">
              <a:lnSpc>
                <a:spcPct val="100000"/>
              </a:lnSpc>
              <a:buFont typeface="Arial" pitchFamily="34" charset="0"/>
              <a:buChar char="•"/>
            </a:pPr>
            <a:r>
              <a:rPr lang="en-GB" sz="1000" dirty="0" smtClean="0">
                <a:solidFill>
                  <a:schemeClr val="bg1">
                    <a:lumMod val="65000"/>
                  </a:schemeClr>
                </a:solidFill>
                <a:latin typeface="Arial" pitchFamily="34" charset="0"/>
                <a:cs typeface="Arial" pitchFamily="34" charset="0"/>
              </a:rPr>
              <a:t>Senegal</a:t>
            </a:r>
          </a:p>
          <a:p>
            <a:pPr marL="180975" indent="-180975" algn="just">
              <a:lnSpc>
                <a:spcPct val="100000"/>
              </a:lnSpc>
              <a:buFont typeface="Arial" pitchFamily="34" charset="0"/>
              <a:buChar char="•"/>
            </a:pPr>
            <a:r>
              <a:rPr lang="en-GB" sz="1000" dirty="0" smtClean="0">
                <a:solidFill>
                  <a:schemeClr val="bg1">
                    <a:lumMod val="65000"/>
                  </a:schemeClr>
                </a:solidFill>
                <a:latin typeface="Arial" pitchFamily="34" charset="0"/>
                <a:cs typeface="Arial" pitchFamily="34" charset="0"/>
              </a:rPr>
              <a:t>South Africa</a:t>
            </a:r>
          </a:p>
          <a:p>
            <a:pPr marL="180975" indent="-180975" algn="just">
              <a:lnSpc>
                <a:spcPct val="100000"/>
              </a:lnSpc>
              <a:buFont typeface="Arial" pitchFamily="34" charset="0"/>
              <a:buChar char="•"/>
            </a:pPr>
            <a:r>
              <a:rPr lang="en-GB" sz="1000" dirty="0" smtClean="0">
                <a:solidFill>
                  <a:schemeClr val="bg1">
                    <a:lumMod val="65000"/>
                  </a:schemeClr>
                </a:solidFill>
                <a:latin typeface="Arial" pitchFamily="34" charset="0"/>
                <a:cs typeface="Arial" pitchFamily="34" charset="0"/>
              </a:rPr>
              <a:t>Sudan</a:t>
            </a:r>
          </a:p>
          <a:p>
            <a:pPr marL="180975" indent="-180975" algn="just">
              <a:lnSpc>
                <a:spcPct val="100000"/>
              </a:lnSpc>
              <a:buFont typeface="Arial" pitchFamily="34" charset="0"/>
              <a:buChar char="•"/>
            </a:pPr>
            <a:r>
              <a:rPr lang="en-GB" sz="1000" dirty="0" smtClean="0">
                <a:solidFill>
                  <a:schemeClr val="bg1">
                    <a:lumMod val="65000"/>
                  </a:schemeClr>
                </a:solidFill>
                <a:latin typeface="Arial" pitchFamily="34" charset="0"/>
                <a:cs typeface="Arial" pitchFamily="34" charset="0"/>
              </a:rPr>
              <a:t>Tunisia</a:t>
            </a: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r>
              <a:rPr lang="en-GB" sz="1100" b="1" dirty="0" smtClean="0">
                <a:solidFill>
                  <a:srgbClr val="F56600"/>
                </a:solidFill>
                <a:latin typeface="Arial" pitchFamily="34" charset="0"/>
                <a:cs typeface="Arial" pitchFamily="34" charset="0"/>
              </a:rPr>
              <a:t>America</a:t>
            </a:r>
          </a:p>
          <a:p>
            <a:pPr algn="just">
              <a:lnSpc>
                <a:spcPct val="100000"/>
              </a:lnSpc>
            </a:pPr>
            <a:endParaRPr lang="en-GB" sz="1000" b="1" dirty="0" smtClean="0">
              <a:solidFill>
                <a:srgbClr val="F56600"/>
              </a:solidFill>
              <a:latin typeface="Arial" pitchFamily="34" charset="0"/>
              <a:cs typeface="Arial" pitchFamily="34" charset="0"/>
            </a:endParaRP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Argentina</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Bolivia</a:t>
            </a:r>
          </a:p>
          <a:p>
            <a:pPr marL="180975" indent="-180975" algn="just">
              <a:lnSpc>
                <a:spcPct val="100000"/>
              </a:lnSpc>
              <a:buFont typeface="Arial" pitchFamily="34" charset="0"/>
              <a:buChar char="•"/>
            </a:pPr>
            <a:r>
              <a:rPr lang="en-GB" sz="1000" b="0" dirty="0" smtClean="0">
                <a:solidFill>
                  <a:schemeClr val="bg1">
                    <a:lumMod val="65000"/>
                  </a:schemeClr>
                </a:solidFill>
                <a:latin typeface="Arial" pitchFamily="34" charset="0"/>
                <a:cs typeface="Arial" pitchFamily="34" charset="0"/>
              </a:rPr>
              <a:t>Brazil</a:t>
            </a:r>
          </a:p>
          <a:p>
            <a:pPr marL="180975" indent="-180975" algn="just">
              <a:lnSpc>
                <a:spcPct val="100000"/>
              </a:lnSpc>
              <a:buFont typeface="Arial" pitchFamily="34" charset="0"/>
              <a:buChar char="•"/>
            </a:pPr>
            <a:r>
              <a:rPr lang="en-GB" sz="1000" b="0" dirty="0" smtClean="0">
                <a:solidFill>
                  <a:schemeClr val="bg1">
                    <a:lumMod val="65000"/>
                  </a:schemeClr>
                </a:solidFill>
                <a:latin typeface="Arial" pitchFamily="34" charset="0"/>
                <a:cs typeface="Arial" pitchFamily="34" charset="0"/>
              </a:rPr>
              <a:t>Canada</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Colombia</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Costa Rica</a:t>
            </a:r>
          </a:p>
          <a:p>
            <a:pPr marL="180975" indent="-180975" algn="just">
              <a:lnSpc>
                <a:spcPct val="100000"/>
              </a:lnSpc>
              <a:buFont typeface="Arial" pitchFamily="34" charset="0"/>
              <a:buChar char="•"/>
            </a:pPr>
            <a:r>
              <a:rPr lang="en-GB" sz="1000" b="0" dirty="0" smtClean="0">
                <a:solidFill>
                  <a:schemeClr val="bg1">
                    <a:lumMod val="65000"/>
                  </a:schemeClr>
                </a:solidFill>
                <a:latin typeface="Arial" pitchFamily="34" charset="0"/>
                <a:cs typeface="Arial" pitchFamily="34" charset="0"/>
              </a:rPr>
              <a:t>Chile</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Dominican Republic</a:t>
            </a:r>
          </a:p>
          <a:p>
            <a:pPr marL="180975" indent="-180975" algn="just">
              <a:lnSpc>
                <a:spcPct val="100000"/>
              </a:lnSpc>
              <a:buFont typeface="Arial" pitchFamily="34" charset="0"/>
              <a:buChar char="•"/>
            </a:pPr>
            <a:r>
              <a:rPr lang="en-GB" sz="1000" b="0" dirty="0" smtClean="0">
                <a:solidFill>
                  <a:schemeClr val="bg1">
                    <a:lumMod val="65000"/>
                  </a:schemeClr>
                </a:solidFill>
                <a:latin typeface="Arial" pitchFamily="34" charset="0"/>
                <a:cs typeface="Arial" pitchFamily="34" charset="0"/>
              </a:rPr>
              <a:t>Ecuador</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El Salvador</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Guatemala</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Haiti</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Honduras</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Nicaragua</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Mexico</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Panama</a:t>
            </a:r>
          </a:p>
          <a:p>
            <a:pPr marL="180975" indent="-180975" algn="just">
              <a:lnSpc>
                <a:spcPct val="100000"/>
              </a:lnSpc>
              <a:buFont typeface="Arial" pitchFamily="34" charset="0"/>
              <a:buChar char="•"/>
            </a:pPr>
            <a:r>
              <a:rPr lang="en-GB" sz="1000" b="0" dirty="0" smtClean="0">
                <a:solidFill>
                  <a:srgbClr val="00476B"/>
                </a:solidFill>
                <a:latin typeface="Arial" pitchFamily="34" charset="0"/>
                <a:cs typeface="Arial" pitchFamily="34" charset="0"/>
              </a:rPr>
              <a:t>Peru</a:t>
            </a:r>
          </a:p>
          <a:p>
            <a:pPr marL="180975" indent="-180975" algn="just">
              <a:lnSpc>
                <a:spcPct val="100000"/>
              </a:lnSpc>
              <a:buFont typeface="Arial" pitchFamily="34" charset="0"/>
              <a:buChar char="•"/>
            </a:pPr>
            <a:r>
              <a:rPr lang="en-GB" sz="1000" b="0" dirty="0" smtClean="0">
                <a:solidFill>
                  <a:schemeClr val="bg1">
                    <a:lumMod val="65000"/>
                  </a:schemeClr>
                </a:solidFill>
                <a:latin typeface="Arial" pitchFamily="34" charset="0"/>
                <a:cs typeface="Arial" pitchFamily="34" charset="0"/>
              </a:rPr>
              <a:t>Uruguay</a:t>
            </a:r>
          </a:p>
          <a:p>
            <a:pPr marL="180975" indent="-180975" algn="just">
              <a:lnSpc>
                <a:spcPct val="100000"/>
              </a:lnSpc>
              <a:buFont typeface="Arial" pitchFamily="34" charset="0"/>
              <a:buChar char="•"/>
            </a:pPr>
            <a:r>
              <a:rPr lang="en-GB" sz="1000" b="0" dirty="0" smtClean="0">
                <a:solidFill>
                  <a:schemeClr val="bg1">
                    <a:lumMod val="65000"/>
                  </a:schemeClr>
                </a:solidFill>
                <a:latin typeface="Arial" pitchFamily="34" charset="0"/>
                <a:cs typeface="Arial" pitchFamily="34" charset="0"/>
              </a:rPr>
              <a:t>USA</a:t>
            </a:r>
          </a:p>
          <a:p>
            <a:pPr marL="180975" indent="-180975" algn="just">
              <a:lnSpc>
                <a:spcPct val="100000"/>
              </a:lnSpc>
              <a:buFont typeface="Arial" pitchFamily="34" charset="0"/>
              <a:buChar char="•"/>
            </a:pPr>
            <a:r>
              <a:rPr lang="en-GB" sz="1000" b="0" dirty="0" smtClean="0">
                <a:solidFill>
                  <a:schemeClr val="bg1">
                    <a:lumMod val="65000"/>
                  </a:schemeClr>
                </a:solidFill>
                <a:latin typeface="Arial" pitchFamily="34" charset="0"/>
                <a:cs typeface="Arial" pitchFamily="34" charset="0"/>
              </a:rPr>
              <a:t>Venezuela</a:t>
            </a:r>
          </a:p>
          <a:p>
            <a:pPr algn="just">
              <a:lnSpc>
                <a:spcPct val="100000"/>
              </a:lnSpc>
            </a:pPr>
            <a:endParaRPr lang="en-GB" sz="1200" b="0" dirty="0" smtClean="0">
              <a:solidFill>
                <a:srgbClr val="00476B"/>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a:p>
            <a:pPr algn="just">
              <a:lnSpc>
                <a:spcPct val="100000"/>
              </a:lnSpc>
            </a:pPr>
            <a:endParaRPr lang="en-GB" sz="1100" b="1" dirty="0" smtClean="0">
              <a:solidFill>
                <a:srgbClr val="F56600"/>
              </a:solidFill>
              <a:latin typeface="Arial" pitchFamily="34" charset="0"/>
              <a:cs typeface="Arial" pitchFamily="34" charset="0"/>
            </a:endParaRPr>
          </a:p>
        </p:txBody>
      </p:sp>
      <p:sp>
        <p:nvSpPr>
          <p:cNvPr id="6" name="Rectangle 3"/>
          <p:cNvSpPr txBox="1">
            <a:spLocks noChangeArrowheads="1"/>
          </p:cNvSpPr>
          <p:nvPr/>
        </p:nvSpPr>
        <p:spPr bwMode="auto">
          <a:xfrm>
            <a:off x="386921" y="1089786"/>
            <a:ext cx="9090582" cy="4818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r>
              <a:rPr lang="en-GB" sz="1100" dirty="0" smtClean="0">
                <a:solidFill>
                  <a:schemeClr val="tx1">
                    <a:lumMod val="65000"/>
                    <a:lumOff val="35000"/>
                  </a:schemeClr>
                </a:solidFill>
                <a:latin typeface="Arial" pitchFamily="34" charset="0"/>
                <a:cs typeface="Arial" pitchFamily="34" charset="0"/>
              </a:rPr>
              <a:t>The </a:t>
            </a:r>
            <a:r>
              <a:rPr lang="en-GB" sz="1100" b="1" dirty="0" smtClean="0">
                <a:solidFill>
                  <a:schemeClr val="tx1">
                    <a:lumMod val="65000"/>
                    <a:lumOff val="35000"/>
                  </a:schemeClr>
                </a:solidFill>
                <a:latin typeface="Arial" pitchFamily="34" charset="0"/>
                <a:cs typeface="Arial" pitchFamily="34" charset="0"/>
              </a:rPr>
              <a:t>local adaptation and the quality of our services </a:t>
            </a:r>
            <a:r>
              <a:rPr lang="en-GB" sz="1100" dirty="0" smtClean="0">
                <a:solidFill>
                  <a:schemeClr val="tx1">
                    <a:lumMod val="65000"/>
                    <a:lumOff val="35000"/>
                  </a:schemeClr>
                </a:solidFill>
                <a:latin typeface="Arial" pitchFamily="34" charset="0"/>
                <a:cs typeface="Arial" pitchFamily="34" charset="0"/>
              </a:rPr>
              <a:t>are the key elements of our strategy, allowing to grow and expand  the scope of our projects in response to the evolution of our clients’ needs.</a:t>
            </a:r>
          </a:p>
        </p:txBody>
      </p:sp>
      <p:sp>
        <p:nvSpPr>
          <p:cNvPr id="8" name="Line 20"/>
          <p:cNvSpPr>
            <a:spLocks noChangeShapeType="1"/>
          </p:cNvSpPr>
          <p:nvPr/>
        </p:nvSpPr>
        <p:spPr bwMode="auto">
          <a:xfrm>
            <a:off x="0" y="6215082"/>
            <a:ext cx="2925000" cy="0"/>
          </a:xfrm>
          <a:prstGeom prst="line">
            <a:avLst/>
          </a:prstGeom>
          <a:noFill/>
          <a:ln w="38100">
            <a:solidFill>
              <a:srgbClr val="F56600"/>
            </a:solidFill>
            <a:round/>
            <a:headEnd/>
            <a:tailEnd/>
          </a:ln>
        </p:spPr>
        <p:txBody>
          <a:bodyPr/>
          <a:lstStyle/>
          <a:p>
            <a:endParaRPr lang="es-ES"/>
          </a:p>
        </p:txBody>
      </p:sp>
      <p:sp>
        <p:nvSpPr>
          <p:cNvPr id="9" name="Text Box 22"/>
          <p:cNvSpPr txBox="1">
            <a:spLocks noChangeArrowheads="1"/>
          </p:cNvSpPr>
          <p:nvPr/>
        </p:nvSpPr>
        <p:spPr bwMode="auto">
          <a:xfrm>
            <a:off x="48986" y="5929332"/>
            <a:ext cx="2251719" cy="246221"/>
          </a:xfrm>
          <a:prstGeom prst="rect">
            <a:avLst/>
          </a:prstGeom>
          <a:noFill/>
          <a:ln w="9525" algn="ctr">
            <a:noFill/>
            <a:miter lim="800000"/>
            <a:headEnd/>
            <a:tailEnd/>
          </a:ln>
        </p:spPr>
        <p:txBody>
          <a:bodyPr wrap="square">
            <a:spAutoFit/>
          </a:bodyPr>
          <a:lstStyle/>
          <a:p>
            <a:pPr algn="r">
              <a:lnSpc>
                <a:spcPct val="100000"/>
              </a:lnSpc>
            </a:pPr>
            <a:r>
              <a:rPr lang="en-GB" sz="1000" b="1" dirty="0" smtClean="0">
                <a:solidFill>
                  <a:schemeClr val="bg1">
                    <a:lumMod val="65000"/>
                  </a:schemeClr>
                </a:solidFill>
                <a:latin typeface="Arial" pitchFamily="34" charset="0"/>
                <a:cs typeface="Arial" pitchFamily="34" charset="0"/>
              </a:rPr>
              <a:t>Experience / </a:t>
            </a:r>
            <a:r>
              <a:rPr lang="en-GB" sz="1000" b="1" dirty="0" smtClean="0">
                <a:solidFill>
                  <a:srgbClr val="00476B"/>
                </a:solidFill>
                <a:latin typeface="Arial" pitchFamily="34" charset="0"/>
                <a:cs typeface="Arial" pitchFamily="34" charset="0"/>
              </a:rPr>
              <a:t>Ongoing projects</a:t>
            </a:r>
            <a:endParaRPr lang="en-GB" sz="1000" dirty="0">
              <a:solidFill>
                <a:srgbClr val="00476B"/>
              </a:solidFill>
              <a:latin typeface="Arial" pitchFamily="34" charset="0"/>
              <a:cs typeface="Arial" pitchFamily="34" charset="0"/>
            </a:endParaRPr>
          </a:p>
        </p:txBody>
      </p:sp>
      <p:grpSp>
        <p:nvGrpSpPr>
          <p:cNvPr id="2" name="10 Grupo"/>
          <p:cNvGrpSpPr/>
          <p:nvPr/>
        </p:nvGrpSpPr>
        <p:grpSpPr>
          <a:xfrm>
            <a:off x="4345412" y="4357694"/>
            <a:ext cx="3434346" cy="2011616"/>
            <a:chOff x="4692838" y="4182618"/>
            <a:chExt cx="3376916" cy="2242316"/>
          </a:xfrm>
        </p:grpSpPr>
        <p:pic>
          <p:nvPicPr>
            <p:cNvPr id="10" name="9 Imagen" descr="graficos-act-gris_eng.png"/>
            <p:cNvPicPr>
              <a:picLocks noChangeAspect="1"/>
            </p:cNvPicPr>
            <p:nvPr/>
          </p:nvPicPr>
          <p:blipFill>
            <a:blip r:embed="rId3" cstate="email"/>
            <a:stretch>
              <a:fillRect/>
            </a:stretch>
          </p:blipFill>
          <p:spPr>
            <a:xfrm>
              <a:off x="4929191" y="4341880"/>
              <a:ext cx="3140563" cy="1990770"/>
            </a:xfrm>
            <a:prstGeom prst="rect">
              <a:avLst/>
            </a:prstGeom>
          </p:spPr>
        </p:pic>
        <p:sp>
          <p:nvSpPr>
            <p:cNvPr id="15" name="14 CuadroTexto"/>
            <p:cNvSpPr txBox="1"/>
            <p:nvPr/>
          </p:nvSpPr>
          <p:spPr>
            <a:xfrm rot="16200000">
              <a:off x="3707864" y="5167592"/>
              <a:ext cx="2242316" cy="272367"/>
            </a:xfrm>
            <a:prstGeom prst="rect">
              <a:avLst/>
            </a:prstGeom>
            <a:noFill/>
          </p:spPr>
          <p:txBody>
            <a:bodyPr wrap="square" rtlCol="0">
              <a:spAutoFit/>
            </a:bodyPr>
            <a:lstStyle/>
            <a:p>
              <a:r>
                <a:rPr lang="en-GB" sz="1200" b="1" dirty="0" smtClean="0">
                  <a:solidFill>
                    <a:schemeClr val="tx1">
                      <a:lumMod val="50000"/>
                      <a:lumOff val="50000"/>
                    </a:schemeClr>
                  </a:solidFill>
                  <a:latin typeface="Arial" pitchFamily="34" charset="0"/>
                  <a:cs typeface="Arial" pitchFamily="34" charset="0"/>
                </a:rPr>
                <a:t>Geographic distribution</a:t>
              </a:r>
              <a:endParaRPr lang="en-GB" sz="1200" b="1" dirty="0">
                <a:solidFill>
                  <a:schemeClr val="tx1">
                    <a:lumMod val="50000"/>
                    <a:lumOff val="50000"/>
                  </a:schemeClr>
                </a:solidFill>
                <a:latin typeface="Arial" pitchFamily="34" charset="0"/>
                <a:cs typeface="Arial" pitchFamily="34" charset="0"/>
              </a:endParaRPr>
            </a:p>
          </p:txBody>
        </p:sp>
      </p:grpSp>
      <p:sp>
        <p:nvSpPr>
          <p:cNvPr id="12" name="2 Título"/>
          <p:cNvSpPr txBox="1">
            <a:spLocks/>
          </p:cNvSpPr>
          <p:nvPr/>
        </p:nvSpPr>
        <p:spPr>
          <a:xfrm>
            <a:off x="1064568" y="476672"/>
            <a:ext cx="7761312" cy="989034"/>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r>
              <a:rPr lang="en-US" sz="2400" dirty="0" smtClean="0"/>
              <a:t>Organization and Main Figures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560512" y="1963579"/>
            <a:ext cx="6984776" cy="1769715"/>
          </a:xfrm>
          <a:prstGeom prst="rect">
            <a:avLst/>
          </a:prstGeom>
          <a:noFill/>
        </p:spPr>
        <p:txBody>
          <a:bodyPr wrap="square" rtlCol="0">
            <a:spAutoFit/>
          </a:bodyPr>
          <a:lstStyle/>
          <a:p>
            <a:pPr marL="342900" indent="-342900">
              <a:spcAft>
                <a:spcPts val="1800"/>
              </a:spcAft>
              <a:buFont typeface="+mj-lt"/>
              <a:buAutoNum type="arabicPeriod"/>
            </a:pPr>
            <a:r>
              <a:rPr lang="en-US" sz="1600" b="1" dirty="0" smtClean="0">
                <a:solidFill>
                  <a:schemeClr val="tx2"/>
                </a:solidFill>
              </a:rPr>
              <a:t>AUTOMATED HIDROLOGICAL INFORMATION SYSTEM CONCEPT</a:t>
            </a:r>
          </a:p>
          <a:p>
            <a:pPr marL="342900" indent="-342900">
              <a:spcAft>
                <a:spcPts val="1800"/>
              </a:spcAft>
              <a:buFont typeface="+mj-lt"/>
              <a:buAutoNum type="arabicPeriod"/>
            </a:pPr>
            <a:r>
              <a:rPr lang="en-US" sz="1600" b="1" dirty="0" smtClean="0">
                <a:solidFill>
                  <a:schemeClr val="tx2"/>
                </a:solidFill>
              </a:rPr>
              <a:t>HYDRO METEOROLOGICAL NETWORK DESIGN </a:t>
            </a:r>
            <a:endParaRPr lang="es-ES" sz="1600" b="1" dirty="0" smtClean="0">
              <a:solidFill>
                <a:schemeClr val="tx2"/>
              </a:solidFill>
            </a:endParaRPr>
          </a:p>
          <a:p>
            <a:pPr marL="342900" indent="-342900">
              <a:spcAft>
                <a:spcPts val="1800"/>
              </a:spcAft>
              <a:buFont typeface="+mj-lt"/>
              <a:buAutoNum type="arabicPeriod"/>
            </a:pPr>
            <a:r>
              <a:rPr lang="es-ES" sz="1600" b="1" dirty="0" smtClean="0">
                <a:solidFill>
                  <a:schemeClr val="tx2"/>
                </a:solidFill>
              </a:rPr>
              <a:t>STUDY CASE</a:t>
            </a:r>
          </a:p>
          <a:p>
            <a:pPr marL="342900" indent="-342900">
              <a:spcAft>
                <a:spcPts val="1800"/>
              </a:spcAft>
              <a:buFont typeface="+mj-lt"/>
              <a:buAutoNum type="arabicPeriod"/>
            </a:pPr>
            <a:r>
              <a:rPr lang="es-ES" sz="1600" b="1" dirty="0" smtClean="0">
                <a:solidFill>
                  <a:schemeClr val="tx2"/>
                </a:solidFill>
              </a:rPr>
              <a:t>CONCLUSIONS</a:t>
            </a:r>
            <a:endParaRPr lang="en-US" sz="1600" b="1" dirty="0" smtClean="0">
              <a:solidFill>
                <a:srgbClr val="FF0000"/>
              </a:solidFill>
            </a:endParaRPr>
          </a:p>
        </p:txBody>
      </p:sp>
      <p:sp>
        <p:nvSpPr>
          <p:cNvPr id="5" name="4 Rectángulo"/>
          <p:cNvSpPr/>
          <p:nvPr/>
        </p:nvSpPr>
        <p:spPr>
          <a:xfrm>
            <a:off x="502152" y="932248"/>
            <a:ext cx="6768752" cy="646331"/>
          </a:xfrm>
          <a:prstGeom prst="rect">
            <a:avLst/>
          </a:prstGeom>
        </p:spPr>
        <p:txBody>
          <a:bodyPr wrap="square">
            <a:spAutoFit/>
          </a:bodyPr>
          <a:lstStyle/>
          <a:p>
            <a:pPr lvl="0">
              <a:spcBef>
                <a:spcPct val="0"/>
              </a:spcBef>
              <a:defRPr/>
            </a:pPr>
            <a:r>
              <a:rPr lang="en-US" b="1" dirty="0" smtClean="0">
                <a:solidFill>
                  <a:schemeClr val="tx2"/>
                </a:solidFill>
                <a:latin typeface="Arial" pitchFamily="34" charset="0"/>
                <a:cs typeface="Arial" pitchFamily="34" charset="0"/>
              </a:rPr>
              <a:t>Best practices for hydro meteorological network design, revision and improvement of existing infrastructures</a:t>
            </a:r>
          </a:p>
        </p:txBody>
      </p:sp>
      <p:sp>
        <p:nvSpPr>
          <p:cNvPr id="4" name="1 Rectángulo"/>
          <p:cNvSpPr/>
          <p:nvPr/>
        </p:nvSpPr>
        <p:spPr>
          <a:xfrm>
            <a:off x="536249" y="3860201"/>
            <a:ext cx="7009039" cy="646331"/>
          </a:xfrm>
          <a:prstGeom prst="rect">
            <a:avLst/>
          </a:prstGeom>
        </p:spPr>
        <p:txBody>
          <a:bodyPr wrap="square">
            <a:spAutoFit/>
          </a:bodyPr>
          <a:lstStyle/>
          <a:p>
            <a:pPr>
              <a:spcBef>
                <a:spcPct val="0"/>
              </a:spcBef>
            </a:pPr>
            <a:r>
              <a:rPr lang="en-US" b="1" dirty="0">
                <a:solidFill>
                  <a:schemeClr val="bg1">
                    <a:lumMod val="75000"/>
                  </a:schemeClr>
                </a:solidFill>
                <a:latin typeface="Arial" pitchFamily="34" charset="0"/>
                <a:cs typeface="Arial" pitchFamily="34" charset="0"/>
              </a:rPr>
              <a:t>Integrated Water Data </a:t>
            </a:r>
            <a:r>
              <a:rPr lang="en-US" b="1" dirty="0" smtClean="0">
                <a:solidFill>
                  <a:schemeClr val="bg1">
                    <a:lumMod val="75000"/>
                  </a:schemeClr>
                </a:solidFill>
                <a:latin typeface="Arial" pitchFamily="34" charset="0"/>
                <a:cs typeface="Arial" pitchFamily="34" charset="0"/>
              </a:rPr>
              <a:t>Management </a:t>
            </a:r>
            <a:r>
              <a:rPr lang="en-US" b="1" smtClean="0">
                <a:solidFill>
                  <a:schemeClr val="bg1">
                    <a:lumMod val="75000"/>
                  </a:schemeClr>
                </a:solidFill>
                <a:latin typeface="Arial" pitchFamily="34" charset="0"/>
                <a:cs typeface="Arial" pitchFamily="34" charset="0"/>
              </a:rPr>
              <a:t>. </a:t>
            </a:r>
            <a:r>
              <a:rPr lang="en-US" b="1" dirty="0" smtClean="0">
                <a:solidFill>
                  <a:schemeClr val="bg1">
                    <a:lumMod val="75000"/>
                  </a:schemeClr>
                </a:solidFill>
                <a:latin typeface="Arial" pitchFamily="34" charset="0"/>
                <a:cs typeface="Arial" pitchFamily="34" charset="0"/>
              </a:rPr>
              <a:t>Case </a:t>
            </a:r>
            <a:r>
              <a:rPr lang="en-US" b="1" dirty="0">
                <a:solidFill>
                  <a:schemeClr val="bg1">
                    <a:lumMod val="75000"/>
                  </a:schemeClr>
                </a:solidFill>
                <a:latin typeface="Arial" pitchFamily="34" charset="0"/>
                <a:cs typeface="Arial" pitchFamily="34" charset="0"/>
              </a:rPr>
              <a:t>study of </a:t>
            </a:r>
            <a:r>
              <a:rPr lang="en-US" b="1" dirty="0" smtClean="0">
                <a:solidFill>
                  <a:schemeClr val="bg1">
                    <a:lumMod val="75000"/>
                  </a:schemeClr>
                </a:solidFill>
                <a:latin typeface="Arial" pitchFamily="34" charset="0"/>
                <a:cs typeface="Arial" pitchFamily="34" charset="0"/>
              </a:rPr>
              <a:t>HAIS </a:t>
            </a:r>
            <a:r>
              <a:rPr lang="en-US" b="1" dirty="0">
                <a:solidFill>
                  <a:schemeClr val="bg1">
                    <a:lumMod val="75000"/>
                  </a:schemeClr>
                </a:solidFill>
                <a:latin typeface="Arial" pitchFamily="34" charset="0"/>
                <a:cs typeface="Arial" pitchFamily="34" charset="0"/>
              </a:rPr>
              <a:t>Guadiana River </a:t>
            </a:r>
          </a:p>
        </p:txBody>
      </p:sp>
      <p:sp>
        <p:nvSpPr>
          <p:cNvPr id="2" name="Rectángulo 1"/>
          <p:cNvSpPr txBox="1"/>
          <p:nvPr/>
        </p:nvSpPr>
        <p:spPr>
          <a:xfrm>
            <a:off x="560512" y="4707197"/>
            <a:ext cx="4953001" cy="877163"/>
          </a:xfrm>
          <a:prstGeom prst="rect">
            <a:avLst/>
          </a:prstGeom>
        </p:spPr>
        <p:txBody>
          <a:bodyPr>
            <a:spAutoFit/>
          </a:bodyPr>
          <a:lstStyle/>
          <a:p>
            <a:pPr marL="342900" indent="-342900">
              <a:spcAft>
                <a:spcPts val="1800"/>
              </a:spcAft>
              <a:buFont typeface="+mj-lt"/>
              <a:buAutoNum type="arabicPeriod"/>
            </a:pPr>
            <a:r>
              <a:rPr lang="en-US" b="1">
                <a:solidFill>
                  <a:schemeClr val="bg1">
                    <a:lumMod val="65000"/>
                  </a:schemeClr>
                </a:solidFill>
              </a:rPr>
              <a:t>DATA SERVER, DATA PROCESSING &amp; DATA USES</a:t>
            </a:r>
          </a:p>
          <a:p>
            <a:pPr marL="342900" indent="-342900">
              <a:spcAft>
                <a:spcPts val="1800"/>
              </a:spcAft>
              <a:buFont typeface="+mj-lt"/>
              <a:buAutoNum type="arabicPeriod"/>
            </a:pPr>
            <a:r>
              <a:rPr lang="en-US" b="1">
                <a:solidFill>
                  <a:schemeClr val="bg1">
                    <a:lumMod val="65000"/>
                  </a:schemeClr>
                </a:solidFill>
              </a:rPr>
              <a:t>CONCLUSIONS </a:t>
            </a:r>
            <a:endParaRPr lang="en-US" b="1"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6"/>
          <p:cNvGraphicFramePr>
            <a:graphicFrameLocks noChangeAspect="1"/>
          </p:cNvGraphicFramePr>
          <p:nvPr/>
        </p:nvGraphicFramePr>
        <p:xfrm>
          <a:off x="1722" y="1591"/>
          <a:ext cx="1719" cy="1587"/>
        </p:xfrm>
        <a:graphic>
          <a:graphicData uri="http://schemas.openxmlformats.org/presentationml/2006/ole">
            <p:oleObj spid="_x0000_s1030" name="Diapositiva de think-cell" r:id="rId4" imgW="360" imgH="360" progId="">
              <p:embed/>
            </p:oleObj>
          </a:graphicData>
        </a:graphic>
      </p:graphicFrame>
      <p:sp>
        <p:nvSpPr>
          <p:cNvPr id="60" name="2 Título"/>
          <p:cNvSpPr txBox="1">
            <a:spLocks/>
          </p:cNvSpPr>
          <p:nvPr/>
        </p:nvSpPr>
        <p:spPr>
          <a:xfrm>
            <a:off x="1568624" y="44624"/>
            <a:ext cx="8280920" cy="484978"/>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pPr algn="r"/>
            <a:r>
              <a:rPr lang="en-US" sz="2000" b="1" dirty="0" smtClean="0">
                <a:latin typeface="+mn-lt"/>
              </a:rPr>
              <a:t>AUTOMATED HIDROLOGICAL INFORMATION SYSTEM (AHIS)  CONCEPT</a:t>
            </a:r>
          </a:p>
        </p:txBody>
      </p:sp>
      <p:pic>
        <p:nvPicPr>
          <p:cNvPr id="56" name="55 Imagen" descr="9550734.png"/>
          <p:cNvPicPr>
            <a:picLocks noChangeAspect="1"/>
          </p:cNvPicPr>
          <p:nvPr/>
        </p:nvPicPr>
        <p:blipFill>
          <a:blip r:embed="rId5" cstate="email"/>
          <a:srcRect/>
          <a:stretch>
            <a:fillRect/>
          </a:stretch>
        </p:blipFill>
        <p:spPr>
          <a:xfrm>
            <a:off x="488504" y="1882433"/>
            <a:ext cx="2664296" cy="2122631"/>
          </a:xfrm>
          <a:prstGeom prst="rect">
            <a:avLst/>
          </a:prstGeom>
          <a:effectLst>
            <a:softEdge rad="317500"/>
          </a:effectLst>
        </p:spPr>
      </p:pic>
      <p:pic>
        <p:nvPicPr>
          <p:cNvPr id="57" name="Picture 8" descr="repetidor"/>
          <p:cNvPicPr>
            <a:picLocks noChangeAspect="1" noChangeArrowheads="1"/>
          </p:cNvPicPr>
          <p:nvPr/>
        </p:nvPicPr>
        <p:blipFill>
          <a:blip r:embed="rId6" cstate="email"/>
          <a:srcRect/>
          <a:stretch>
            <a:fillRect/>
          </a:stretch>
        </p:blipFill>
        <p:spPr bwMode="auto">
          <a:xfrm>
            <a:off x="3584848" y="1844824"/>
            <a:ext cx="2880320" cy="2160240"/>
          </a:xfrm>
          <a:prstGeom prst="rect">
            <a:avLst/>
          </a:prstGeom>
          <a:noFill/>
          <a:ln w="19050">
            <a:solidFill>
              <a:srgbClr val="CCFFFF"/>
            </a:solidFill>
            <a:miter lim="800000"/>
            <a:headEnd/>
            <a:tailEnd/>
          </a:ln>
          <a:effectLst>
            <a:softEdge rad="317500"/>
          </a:effectLst>
        </p:spPr>
      </p:pic>
      <p:pic>
        <p:nvPicPr>
          <p:cNvPr id="62" name="61 Imagen" descr="cpd2.png"/>
          <p:cNvPicPr>
            <a:picLocks noChangeAspect="1"/>
          </p:cNvPicPr>
          <p:nvPr/>
        </p:nvPicPr>
        <p:blipFill>
          <a:blip r:embed="rId7" cstate="email"/>
          <a:srcRect/>
          <a:stretch>
            <a:fillRect/>
          </a:stretch>
        </p:blipFill>
        <p:spPr>
          <a:xfrm>
            <a:off x="6501680" y="1925973"/>
            <a:ext cx="2843808" cy="2223107"/>
          </a:xfrm>
          <a:prstGeom prst="rect">
            <a:avLst/>
          </a:prstGeom>
          <a:effectLst>
            <a:softEdge rad="317500"/>
          </a:effectLst>
        </p:spPr>
      </p:pic>
      <p:pic>
        <p:nvPicPr>
          <p:cNvPr id="66" name="Picture 2"/>
          <p:cNvPicPr>
            <a:picLocks noChangeAspect="1" noChangeArrowheads="1"/>
          </p:cNvPicPr>
          <p:nvPr/>
        </p:nvPicPr>
        <p:blipFill>
          <a:blip r:embed="rId8" cstate="email"/>
          <a:srcRect/>
          <a:stretch>
            <a:fillRect/>
          </a:stretch>
        </p:blipFill>
        <p:spPr bwMode="auto">
          <a:xfrm>
            <a:off x="1064568" y="4457686"/>
            <a:ext cx="1584176" cy="1131554"/>
          </a:xfrm>
          <a:prstGeom prst="rect">
            <a:avLst/>
          </a:prstGeom>
          <a:noFill/>
          <a:ln w="9525">
            <a:noFill/>
            <a:miter lim="800000"/>
            <a:headEnd/>
            <a:tailEnd/>
          </a:ln>
        </p:spPr>
      </p:pic>
      <p:pic>
        <p:nvPicPr>
          <p:cNvPr id="67" name="Picture 2"/>
          <p:cNvPicPr>
            <a:picLocks noChangeAspect="1" noChangeArrowheads="1"/>
          </p:cNvPicPr>
          <p:nvPr/>
        </p:nvPicPr>
        <p:blipFill>
          <a:blip r:embed="rId9" cstate="email"/>
          <a:srcRect/>
          <a:stretch>
            <a:fillRect/>
          </a:stretch>
        </p:blipFill>
        <p:spPr bwMode="auto">
          <a:xfrm flipH="1">
            <a:off x="3800872" y="4405144"/>
            <a:ext cx="936105" cy="1253106"/>
          </a:xfrm>
          <a:prstGeom prst="rect">
            <a:avLst/>
          </a:prstGeom>
          <a:noFill/>
          <a:ln w="9525">
            <a:noFill/>
            <a:miter lim="800000"/>
            <a:headEnd/>
            <a:tailEnd/>
          </a:ln>
          <a:effectLst>
            <a:softEdge rad="31750"/>
          </a:effectLst>
        </p:spPr>
      </p:pic>
      <p:pic>
        <p:nvPicPr>
          <p:cNvPr id="68" name="Picture 3"/>
          <p:cNvPicPr>
            <a:picLocks noChangeAspect="1" noChangeArrowheads="1"/>
          </p:cNvPicPr>
          <p:nvPr/>
        </p:nvPicPr>
        <p:blipFill>
          <a:blip r:embed="rId10" cstate="email"/>
          <a:srcRect/>
          <a:stretch>
            <a:fillRect/>
          </a:stretch>
        </p:blipFill>
        <p:spPr bwMode="auto">
          <a:xfrm flipH="1">
            <a:off x="4953002" y="4409816"/>
            <a:ext cx="918008" cy="1224136"/>
          </a:xfrm>
          <a:prstGeom prst="rect">
            <a:avLst/>
          </a:prstGeom>
          <a:noFill/>
          <a:ln w="9525">
            <a:noFill/>
            <a:miter lim="800000"/>
            <a:headEnd/>
            <a:tailEnd/>
          </a:ln>
          <a:effectLst>
            <a:softEdge rad="31750"/>
          </a:effectLst>
        </p:spPr>
      </p:pic>
      <p:pic>
        <p:nvPicPr>
          <p:cNvPr id="71" name="Picture 4"/>
          <p:cNvPicPr>
            <a:picLocks noChangeAspect="1" noChangeArrowheads="1"/>
          </p:cNvPicPr>
          <p:nvPr/>
        </p:nvPicPr>
        <p:blipFill>
          <a:blip r:embed="rId11" cstate="email"/>
          <a:srcRect/>
          <a:stretch>
            <a:fillRect/>
          </a:stretch>
        </p:blipFill>
        <p:spPr bwMode="auto">
          <a:xfrm>
            <a:off x="6681192" y="4432133"/>
            <a:ext cx="1082268" cy="1157107"/>
          </a:xfrm>
          <a:prstGeom prst="rect">
            <a:avLst/>
          </a:prstGeom>
          <a:noFill/>
          <a:ln w="9525">
            <a:noFill/>
            <a:miter lim="800000"/>
            <a:headEnd/>
            <a:tailEnd/>
          </a:ln>
        </p:spPr>
      </p:pic>
      <p:pic>
        <p:nvPicPr>
          <p:cNvPr id="72" name="Picture 3"/>
          <p:cNvPicPr>
            <a:picLocks noChangeAspect="1" noChangeArrowheads="1"/>
          </p:cNvPicPr>
          <p:nvPr/>
        </p:nvPicPr>
        <p:blipFill>
          <a:blip r:embed="rId12" cstate="email"/>
          <a:srcRect/>
          <a:stretch>
            <a:fillRect/>
          </a:stretch>
        </p:blipFill>
        <p:spPr bwMode="auto">
          <a:xfrm>
            <a:off x="7905328" y="4436369"/>
            <a:ext cx="1440160" cy="1152871"/>
          </a:xfrm>
          <a:prstGeom prst="rect">
            <a:avLst/>
          </a:prstGeom>
          <a:noFill/>
          <a:ln w="9525">
            <a:noFill/>
            <a:miter lim="800000"/>
            <a:headEnd/>
            <a:tailEnd/>
          </a:ln>
        </p:spPr>
      </p:pic>
      <p:sp>
        <p:nvSpPr>
          <p:cNvPr id="73" name="72 Triángulo isósceles"/>
          <p:cNvSpPr/>
          <p:nvPr/>
        </p:nvSpPr>
        <p:spPr>
          <a:xfrm rot="5400000">
            <a:off x="2468724" y="2888940"/>
            <a:ext cx="1944216" cy="144016"/>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73 Triángulo isósceles"/>
          <p:cNvSpPr/>
          <p:nvPr/>
        </p:nvSpPr>
        <p:spPr>
          <a:xfrm rot="5400000">
            <a:off x="5565068" y="2888940"/>
            <a:ext cx="1944216" cy="144016"/>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74 Rectángulo"/>
          <p:cNvSpPr/>
          <p:nvPr/>
        </p:nvSpPr>
        <p:spPr>
          <a:xfrm>
            <a:off x="704528" y="836712"/>
            <a:ext cx="2448272" cy="64807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CONTROL POINTS</a:t>
            </a:r>
            <a:endParaRPr lang="es-ES" sz="1600" b="1" dirty="0">
              <a:solidFill>
                <a:schemeClr val="bg1"/>
              </a:solidFill>
            </a:endParaRPr>
          </a:p>
        </p:txBody>
      </p:sp>
      <p:sp>
        <p:nvSpPr>
          <p:cNvPr id="76" name="75 Rectángulo"/>
          <p:cNvSpPr/>
          <p:nvPr/>
        </p:nvSpPr>
        <p:spPr>
          <a:xfrm>
            <a:off x="3728864" y="836712"/>
            <a:ext cx="2448272" cy="64807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COMMUNICATION SYSTEM</a:t>
            </a:r>
            <a:endParaRPr lang="es-ES" sz="1600" b="1" dirty="0">
              <a:solidFill>
                <a:schemeClr val="bg1"/>
              </a:solidFill>
            </a:endParaRPr>
          </a:p>
        </p:txBody>
      </p:sp>
      <p:sp>
        <p:nvSpPr>
          <p:cNvPr id="77" name="76 Rectángulo"/>
          <p:cNvSpPr/>
          <p:nvPr/>
        </p:nvSpPr>
        <p:spPr>
          <a:xfrm>
            <a:off x="6753200" y="836712"/>
            <a:ext cx="2448272" cy="64807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COMMUNICATION CENTER</a:t>
            </a:r>
            <a:endParaRPr lang="es-ES" sz="16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84AB75-CD00-4A29-96A0-A286FF53464A}" type="slidenum">
              <a:rPr lang="en-GB" smtClean="0"/>
              <a:pPr/>
              <a:t>7</a:t>
            </a:fld>
            <a:endParaRPr lang="en-GB"/>
          </a:p>
        </p:txBody>
      </p:sp>
      <p:grpSp>
        <p:nvGrpSpPr>
          <p:cNvPr id="3" name="3 Grupo"/>
          <p:cNvGrpSpPr/>
          <p:nvPr/>
        </p:nvGrpSpPr>
        <p:grpSpPr>
          <a:xfrm>
            <a:off x="1064568" y="696464"/>
            <a:ext cx="1769744" cy="1192978"/>
            <a:chOff x="0" y="2480"/>
            <a:chExt cx="1769744" cy="1192978"/>
          </a:xfrm>
        </p:grpSpPr>
        <p:sp>
          <p:nvSpPr>
            <p:cNvPr id="5" name="4 Rectángulo redondeado"/>
            <p:cNvSpPr/>
            <p:nvPr/>
          </p:nvSpPr>
          <p:spPr>
            <a:xfrm>
              <a:off x="0" y="2480"/>
              <a:ext cx="1769744" cy="1192978"/>
            </a:xfrm>
            <a:prstGeom prst="roundRect">
              <a:avLst/>
            </a:prstGeom>
            <a:solidFill>
              <a:srgbClr val="00476B"/>
            </a:solidFill>
            <a:ln>
              <a:solidFill>
                <a:srgbClr val="F566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5 Rectángulo"/>
            <p:cNvSpPr/>
            <p:nvPr/>
          </p:nvSpPr>
          <p:spPr>
            <a:xfrm>
              <a:off x="58236" y="60716"/>
              <a:ext cx="1653272" cy="1076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itchFamily="34" charset="0"/>
                </a:rPr>
                <a:t>Preliminary Studies</a:t>
              </a:r>
              <a:endParaRPr lang="es-ES" sz="1600" kern="1200" dirty="0">
                <a:solidFill>
                  <a:schemeClr val="bg1"/>
                </a:solidFill>
              </a:endParaRPr>
            </a:p>
          </p:txBody>
        </p:sp>
      </p:grpSp>
      <p:sp>
        <p:nvSpPr>
          <p:cNvPr id="9" name="Redondear rectángulo de esquina del mismo lado 4"/>
          <p:cNvSpPr/>
          <p:nvPr/>
        </p:nvSpPr>
        <p:spPr>
          <a:xfrm>
            <a:off x="3022433" y="692696"/>
            <a:ext cx="6467071" cy="1236385"/>
          </a:xfrm>
          <a:prstGeom prst="rect">
            <a:avLst/>
          </a:prstGeom>
          <a:solidFill>
            <a:schemeClr val="accent1">
              <a:lumMod val="20000"/>
              <a:lumOff val="80000"/>
            </a:schemeClr>
          </a:solidFill>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lvl="1" indent="-177800" algn="l" defTabSz="622300">
              <a:lnSpc>
                <a:spcPct val="90000"/>
              </a:lnSpc>
              <a:spcBef>
                <a:spcPct val="0"/>
              </a:spcBef>
              <a:spcAft>
                <a:spcPct val="15000"/>
              </a:spcAft>
              <a:buChar char="••"/>
            </a:pPr>
            <a:r>
              <a:rPr lang="en-US" sz="1600" kern="1200" dirty="0" smtClean="0"/>
              <a:t>Collection of Basin Information</a:t>
            </a:r>
          </a:p>
          <a:p>
            <a:pPr marL="177800" lvl="1" indent="-177800" algn="l" defTabSz="622300">
              <a:lnSpc>
                <a:spcPct val="90000"/>
              </a:lnSpc>
              <a:spcBef>
                <a:spcPct val="0"/>
              </a:spcBef>
              <a:spcAft>
                <a:spcPct val="15000"/>
              </a:spcAft>
              <a:buChar char="••"/>
            </a:pPr>
            <a:r>
              <a:rPr lang="en-US" sz="1600" kern="1200" dirty="0" smtClean="0"/>
              <a:t>Geographical Data Study</a:t>
            </a:r>
          </a:p>
          <a:p>
            <a:pPr marL="177800" lvl="1" indent="-177800" algn="l" defTabSz="622300">
              <a:lnSpc>
                <a:spcPct val="90000"/>
              </a:lnSpc>
              <a:spcBef>
                <a:spcPct val="0"/>
              </a:spcBef>
              <a:spcAft>
                <a:spcPct val="15000"/>
              </a:spcAft>
              <a:buChar char="••"/>
            </a:pPr>
            <a:r>
              <a:rPr lang="en-US" sz="1600" kern="1200" dirty="0" smtClean="0"/>
              <a:t>Needs Detection and Investigation</a:t>
            </a:r>
          </a:p>
          <a:p>
            <a:pPr marL="177800" lvl="1" indent="-177800" algn="l" defTabSz="622300">
              <a:lnSpc>
                <a:spcPct val="90000"/>
              </a:lnSpc>
              <a:spcBef>
                <a:spcPct val="0"/>
              </a:spcBef>
              <a:spcAft>
                <a:spcPct val="15000"/>
              </a:spcAft>
              <a:buChar char="••"/>
            </a:pPr>
            <a:r>
              <a:rPr lang="en-US" sz="1600" kern="1200" dirty="0" smtClean="0"/>
              <a:t>Preliminary Budget Estimation</a:t>
            </a:r>
            <a:endParaRPr lang="en-US" sz="1600" kern="1200" dirty="0"/>
          </a:p>
        </p:txBody>
      </p:sp>
      <p:grpSp>
        <p:nvGrpSpPr>
          <p:cNvPr id="4" name="9 Grupo"/>
          <p:cNvGrpSpPr/>
          <p:nvPr/>
        </p:nvGrpSpPr>
        <p:grpSpPr>
          <a:xfrm>
            <a:off x="1064568" y="2136624"/>
            <a:ext cx="1769744" cy="1192978"/>
            <a:chOff x="0" y="2480"/>
            <a:chExt cx="1769744" cy="1192978"/>
          </a:xfrm>
        </p:grpSpPr>
        <p:sp>
          <p:nvSpPr>
            <p:cNvPr id="11" name="10 Rectángulo redondeado"/>
            <p:cNvSpPr/>
            <p:nvPr/>
          </p:nvSpPr>
          <p:spPr>
            <a:xfrm>
              <a:off x="0" y="2480"/>
              <a:ext cx="1769744" cy="1192978"/>
            </a:xfrm>
            <a:prstGeom prst="roundRect">
              <a:avLst/>
            </a:prstGeom>
            <a:solidFill>
              <a:srgbClr val="00476B"/>
            </a:solidFill>
            <a:ln>
              <a:solidFill>
                <a:srgbClr val="F566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11 Rectángulo"/>
            <p:cNvSpPr/>
            <p:nvPr/>
          </p:nvSpPr>
          <p:spPr>
            <a:xfrm>
              <a:off x="58236" y="60716"/>
              <a:ext cx="1653272" cy="1076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dirty="0" smtClean="0">
                  <a:solidFill>
                    <a:schemeClr val="bg1"/>
                  </a:solidFill>
                  <a:latin typeface="Arial" pitchFamily="34" charset="0"/>
                </a:rPr>
                <a:t>Project </a:t>
              </a:r>
            </a:p>
            <a:p>
              <a:pPr lvl="0" algn="ctr" defTabSz="711200">
                <a:lnSpc>
                  <a:spcPct val="90000"/>
                </a:lnSpc>
                <a:spcBef>
                  <a:spcPct val="0"/>
                </a:spcBef>
                <a:spcAft>
                  <a:spcPct val="35000"/>
                </a:spcAft>
              </a:pPr>
              <a:r>
                <a:rPr lang="en-US" sz="1600" b="1" dirty="0" smtClean="0">
                  <a:solidFill>
                    <a:schemeClr val="bg1"/>
                  </a:solidFill>
                  <a:latin typeface="Arial" pitchFamily="34" charset="0"/>
                </a:rPr>
                <a:t>Drafting</a:t>
              </a:r>
            </a:p>
          </p:txBody>
        </p:sp>
      </p:grpSp>
      <p:sp>
        <p:nvSpPr>
          <p:cNvPr id="13" name="Redondear rectángulo de esquina del mismo lado 4"/>
          <p:cNvSpPr/>
          <p:nvPr/>
        </p:nvSpPr>
        <p:spPr>
          <a:xfrm>
            <a:off x="3022433" y="2132856"/>
            <a:ext cx="6467071" cy="1236385"/>
          </a:xfrm>
          <a:prstGeom prst="rect">
            <a:avLst/>
          </a:prstGeom>
          <a:solidFill>
            <a:schemeClr val="accent1">
              <a:lumMod val="20000"/>
              <a:lumOff val="80000"/>
            </a:schemeClr>
          </a:solidFill>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lvl="1" indent="-177800" defTabSz="622300">
              <a:lnSpc>
                <a:spcPct val="90000"/>
              </a:lnSpc>
              <a:spcBef>
                <a:spcPct val="0"/>
              </a:spcBef>
              <a:spcAft>
                <a:spcPct val="15000"/>
              </a:spcAft>
              <a:buChar char="••"/>
            </a:pPr>
            <a:r>
              <a:rPr lang="en-US" sz="1600" dirty="0" smtClean="0"/>
              <a:t>Mapping</a:t>
            </a:r>
          </a:p>
          <a:p>
            <a:pPr marL="177800" lvl="1" indent="-177800" defTabSz="622300">
              <a:lnSpc>
                <a:spcPct val="90000"/>
              </a:lnSpc>
              <a:spcBef>
                <a:spcPct val="0"/>
              </a:spcBef>
              <a:spcAft>
                <a:spcPct val="15000"/>
              </a:spcAft>
              <a:buChar char="••"/>
            </a:pPr>
            <a:r>
              <a:rPr lang="en-US" sz="1600" dirty="0" smtClean="0"/>
              <a:t>Optimal Network Design / Determine Optimal Cross Sections</a:t>
            </a:r>
          </a:p>
          <a:p>
            <a:pPr marL="177800" lvl="1" indent="-177800" defTabSz="622300">
              <a:lnSpc>
                <a:spcPct val="90000"/>
              </a:lnSpc>
              <a:spcBef>
                <a:spcPct val="0"/>
              </a:spcBef>
              <a:spcAft>
                <a:spcPct val="15000"/>
              </a:spcAft>
              <a:buChar char="••"/>
            </a:pPr>
            <a:r>
              <a:rPr lang="en-US" sz="1600" dirty="0" smtClean="0"/>
              <a:t>Topography and Bathymetry</a:t>
            </a:r>
          </a:p>
          <a:p>
            <a:pPr marL="177800" lvl="1" indent="-177800" defTabSz="622300">
              <a:lnSpc>
                <a:spcPct val="90000"/>
              </a:lnSpc>
              <a:spcBef>
                <a:spcPct val="0"/>
              </a:spcBef>
              <a:spcAft>
                <a:spcPct val="15000"/>
              </a:spcAft>
              <a:buChar char="••"/>
            </a:pPr>
            <a:r>
              <a:rPr lang="en-US" sz="1600" dirty="0" smtClean="0"/>
              <a:t>Stations Design / Systems Design</a:t>
            </a:r>
          </a:p>
        </p:txBody>
      </p:sp>
      <p:grpSp>
        <p:nvGrpSpPr>
          <p:cNvPr id="7" name="13 Grupo"/>
          <p:cNvGrpSpPr/>
          <p:nvPr/>
        </p:nvGrpSpPr>
        <p:grpSpPr>
          <a:xfrm>
            <a:off x="1064568" y="3576784"/>
            <a:ext cx="1769744" cy="1192978"/>
            <a:chOff x="0" y="2480"/>
            <a:chExt cx="1769744" cy="1192978"/>
          </a:xfrm>
        </p:grpSpPr>
        <p:sp>
          <p:nvSpPr>
            <p:cNvPr id="15" name="14 Rectángulo redondeado"/>
            <p:cNvSpPr/>
            <p:nvPr/>
          </p:nvSpPr>
          <p:spPr>
            <a:xfrm>
              <a:off x="0" y="2480"/>
              <a:ext cx="1769744" cy="1192978"/>
            </a:xfrm>
            <a:prstGeom prst="roundRect">
              <a:avLst/>
            </a:prstGeom>
            <a:solidFill>
              <a:srgbClr val="00476B"/>
            </a:solidFill>
            <a:ln>
              <a:solidFill>
                <a:srgbClr val="F566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15 Rectángulo"/>
            <p:cNvSpPr/>
            <p:nvPr/>
          </p:nvSpPr>
          <p:spPr>
            <a:xfrm>
              <a:off x="58236" y="60716"/>
              <a:ext cx="1653272" cy="1076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dirty="0" smtClean="0">
                  <a:solidFill>
                    <a:schemeClr val="bg1"/>
                  </a:solidFill>
                  <a:latin typeface="Arial" pitchFamily="34" charset="0"/>
                </a:rPr>
                <a:t>System Deployment</a:t>
              </a:r>
            </a:p>
          </p:txBody>
        </p:sp>
      </p:grpSp>
      <p:sp>
        <p:nvSpPr>
          <p:cNvPr id="17" name="Redondear rectángulo de esquina del mismo lado 4"/>
          <p:cNvSpPr/>
          <p:nvPr/>
        </p:nvSpPr>
        <p:spPr>
          <a:xfrm>
            <a:off x="3022433" y="3573016"/>
            <a:ext cx="6467071" cy="1236385"/>
          </a:xfrm>
          <a:prstGeom prst="rect">
            <a:avLst/>
          </a:prstGeom>
          <a:solidFill>
            <a:schemeClr val="accent1">
              <a:lumMod val="20000"/>
              <a:lumOff val="80000"/>
            </a:schemeClr>
          </a:solidFill>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lvl="1" indent="-177800" defTabSz="622300">
              <a:lnSpc>
                <a:spcPct val="90000"/>
              </a:lnSpc>
              <a:spcBef>
                <a:spcPct val="0"/>
              </a:spcBef>
              <a:spcAft>
                <a:spcPct val="15000"/>
              </a:spcAft>
              <a:buChar char="••"/>
            </a:pPr>
            <a:r>
              <a:rPr lang="en-US" sz="1600" dirty="0" smtClean="0"/>
              <a:t>Works Planning and Detail Engineering</a:t>
            </a:r>
          </a:p>
          <a:p>
            <a:pPr marL="177800" lvl="1" indent="-177800" defTabSz="622300">
              <a:lnSpc>
                <a:spcPct val="90000"/>
              </a:lnSpc>
              <a:spcBef>
                <a:spcPct val="0"/>
              </a:spcBef>
              <a:spcAft>
                <a:spcPct val="15000"/>
              </a:spcAft>
              <a:buChar char="••"/>
            </a:pPr>
            <a:r>
              <a:rPr lang="en-US" sz="1600" dirty="0" smtClean="0"/>
              <a:t>Installation and Commissioning</a:t>
            </a:r>
          </a:p>
          <a:p>
            <a:pPr marL="177800" lvl="1" indent="-177800" defTabSz="622300">
              <a:lnSpc>
                <a:spcPct val="90000"/>
              </a:lnSpc>
              <a:spcBef>
                <a:spcPct val="0"/>
              </a:spcBef>
              <a:spcAft>
                <a:spcPct val="15000"/>
              </a:spcAft>
              <a:buChar char="••"/>
            </a:pPr>
            <a:r>
              <a:rPr lang="en-US" sz="1600" dirty="0" smtClean="0"/>
              <a:t>Hydrologic/Hydraulic Calibrations</a:t>
            </a:r>
          </a:p>
          <a:p>
            <a:pPr marL="177800" lvl="1" indent="-177800" defTabSz="622300">
              <a:lnSpc>
                <a:spcPct val="90000"/>
              </a:lnSpc>
              <a:spcBef>
                <a:spcPct val="0"/>
              </a:spcBef>
              <a:spcAft>
                <a:spcPct val="15000"/>
              </a:spcAft>
              <a:buChar char="••"/>
            </a:pPr>
            <a:r>
              <a:rPr lang="en-US" sz="1600" dirty="0" smtClean="0"/>
              <a:t>Control Center Deployment (Hardware, SCADA, Database and GIS SW)</a:t>
            </a:r>
          </a:p>
        </p:txBody>
      </p:sp>
      <p:grpSp>
        <p:nvGrpSpPr>
          <p:cNvPr id="8" name="17 Grupo"/>
          <p:cNvGrpSpPr/>
          <p:nvPr/>
        </p:nvGrpSpPr>
        <p:grpSpPr>
          <a:xfrm>
            <a:off x="1064568" y="5004695"/>
            <a:ext cx="1769744" cy="1192978"/>
            <a:chOff x="0" y="2480"/>
            <a:chExt cx="1769744" cy="1192978"/>
          </a:xfrm>
        </p:grpSpPr>
        <p:sp>
          <p:nvSpPr>
            <p:cNvPr id="19" name="18 Rectángulo redondeado"/>
            <p:cNvSpPr/>
            <p:nvPr/>
          </p:nvSpPr>
          <p:spPr>
            <a:xfrm>
              <a:off x="0" y="2480"/>
              <a:ext cx="1769744" cy="1192978"/>
            </a:xfrm>
            <a:prstGeom prst="roundRect">
              <a:avLst/>
            </a:prstGeom>
            <a:solidFill>
              <a:srgbClr val="00476B"/>
            </a:solidFill>
            <a:ln>
              <a:solidFill>
                <a:srgbClr val="F566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19 Rectángulo"/>
            <p:cNvSpPr/>
            <p:nvPr/>
          </p:nvSpPr>
          <p:spPr>
            <a:xfrm>
              <a:off x="58236" y="60716"/>
              <a:ext cx="1653272" cy="1076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dirty="0" smtClean="0">
                  <a:solidFill>
                    <a:schemeClr val="bg1"/>
                  </a:solidFill>
                  <a:latin typeface="Arial" pitchFamily="34" charset="0"/>
                </a:rPr>
                <a:t>Operation and Maintenance</a:t>
              </a:r>
            </a:p>
          </p:txBody>
        </p:sp>
      </p:grpSp>
      <p:sp>
        <p:nvSpPr>
          <p:cNvPr id="21" name="Redondear rectángulo de esquina del mismo lado 4"/>
          <p:cNvSpPr/>
          <p:nvPr/>
        </p:nvSpPr>
        <p:spPr>
          <a:xfrm>
            <a:off x="3022433" y="5000927"/>
            <a:ext cx="6467071" cy="1236385"/>
          </a:xfrm>
          <a:prstGeom prst="rect">
            <a:avLst/>
          </a:prstGeom>
          <a:solidFill>
            <a:schemeClr val="accent1">
              <a:lumMod val="20000"/>
              <a:lumOff val="80000"/>
            </a:schemeClr>
          </a:solidFill>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lvl="1" indent="-177800" defTabSz="622300">
              <a:lnSpc>
                <a:spcPct val="90000"/>
              </a:lnSpc>
              <a:spcBef>
                <a:spcPct val="0"/>
              </a:spcBef>
              <a:spcAft>
                <a:spcPct val="15000"/>
              </a:spcAft>
              <a:buChar char="••"/>
            </a:pPr>
            <a:r>
              <a:rPr lang="en-US" sz="1600" dirty="0" smtClean="0"/>
              <a:t>System Monitoring and Operation</a:t>
            </a:r>
          </a:p>
          <a:p>
            <a:pPr marL="177800" lvl="1" indent="-177800" defTabSz="622300">
              <a:lnSpc>
                <a:spcPct val="90000"/>
              </a:lnSpc>
              <a:spcBef>
                <a:spcPct val="0"/>
              </a:spcBef>
              <a:spcAft>
                <a:spcPct val="15000"/>
              </a:spcAft>
              <a:buChar char="••"/>
            </a:pPr>
            <a:r>
              <a:rPr lang="en-US" sz="1600" dirty="0" smtClean="0"/>
              <a:t>Preventive and Corrective Maintenance</a:t>
            </a:r>
          </a:p>
          <a:p>
            <a:pPr marL="177800" lvl="1" indent="-177800" defTabSz="622300">
              <a:lnSpc>
                <a:spcPct val="90000"/>
              </a:lnSpc>
              <a:spcBef>
                <a:spcPct val="0"/>
              </a:spcBef>
              <a:spcAft>
                <a:spcPct val="15000"/>
              </a:spcAft>
              <a:buChar char="••"/>
            </a:pPr>
            <a:r>
              <a:rPr lang="en-US" sz="1600" dirty="0" smtClean="0"/>
              <a:t>Ensure Data Quality / Continuous Calibration</a:t>
            </a:r>
          </a:p>
          <a:p>
            <a:pPr marL="177800" lvl="1" indent="-177800" defTabSz="622300">
              <a:lnSpc>
                <a:spcPct val="90000"/>
              </a:lnSpc>
              <a:spcBef>
                <a:spcPct val="0"/>
              </a:spcBef>
              <a:spcAft>
                <a:spcPct val="15000"/>
              </a:spcAft>
              <a:buChar char="••"/>
            </a:pPr>
            <a:r>
              <a:rPr lang="en-US" sz="1600" dirty="0" smtClean="0"/>
              <a:t>Customer Help</a:t>
            </a:r>
          </a:p>
        </p:txBody>
      </p:sp>
      <p:sp>
        <p:nvSpPr>
          <p:cNvPr id="22" name="21 Flecha arriba"/>
          <p:cNvSpPr/>
          <p:nvPr/>
        </p:nvSpPr>
        <p:spPr>
          <a:xfrm rot="10800000">
            <a:off x="471088" y="719992"/>
            <a:ext cx="360040" cy="5400600"/>
          </a:xfrm>
          <a:prstGeom prst="upArrow">
            <a:avLst>
              <a:gd name="adj1" fmla="val 50000"/>
              <a:gd name="adj2" fmla="val 2357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 Título"/>
          <p:cNvSpPr txBox="1">
            <a:spLocks/>
          </p:cNvSpPr>
          <p:nvPr/>
        </p:nvSpPr>
        <p:spPr>
          <a:xfrm>
            <a:off x="1280592" y="44624"/>
            <a:ext cx="8568952" cy="484978"/>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pPr algn="r"/>
            <a:r>
              <a:rPr lang="en-US" sz="2000" b="1" dirty="0" smtClean="0">
                <a:latin typeface="+mn-lt"/>
              </a:rPr>
              <a:t>AHIS DESIGN IMPLEMENTATION AND OPERATION -  PROJECT PHASES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560512" y="2132856"/>
            <a:ext cx="6984776" cy="1769715"/>
          </a:xfrm>
          <a:prstGeom prst="rect">
            <a:avLst/>
          </a:prstGeom>
          <a:noFill/>
        </p:spPr>
        <p:txBody>
          <a:bodyPr wrap="square" rtlCol="0">
            <a:spAutoFit/>
          </a:bodyPr>
          <a:lstStyle/>
          <a:p>
            <a:pPr marL="342900" indent="-342900">
              <a:spcAft>
                <a:spcPts val="1800"/>
              </a:spcAft>
              <a:buFont typeface="+mj-lt"/>
              <a:buAutoNum type="arabicPeriod"/>
            </a:pPr>
            <a:r>
              <a:rPr lang="en-US" sz="1600" b="1" dirty="0" smtClean="0">
                <a:solidFill>
                  <a:schemeClr val="bg1">
                    <a:lumMod val="75000"/>
                  </a:schemeClr>
                </a:solidFill>
              </a:rPr>
              <a:t>AUTOMATED HIDROLOGICAL INFORMATION SYSTEM CONCEPT</a:t>
            </a:r>
          </a:p>
          <a:p>
            <a:pPr marL="342900" indent="-342900">
              <a:spcAft>
                <a:spcPts val="1800"/>
              </a:spcAft>
              <a:buFont typeface="+mj-lt"/>
              <a:buAutoNum type="arabicPeriod"/>
            </a:pPr>
            <a:r>
              <a:rPr lang="en-US" sz="1600" b="1" dirty="0">
                <a:solidFill>
                  <a:schemeClr val="tx2"/>
                </a:solidFill>
              </a:rPr>
              <a:t>HYDRO METEOROLOGICAL NETWORK DESIGN</a:t>
            </a:r>
            <a:r>
              <a:rPr lang="en-US" sz="1600" b="1" dirty="0" smtClean="0">
                <a:solidFill>
                  <a:schemeClr val="tx2"/>
                </a:solidFill>
              </a:rPr>
              <a:t> </a:t>
            </a:r>
            <a:endParaRPr lang="es-ES" sz="1600" b="1" dirty="0" smtClean="0">
              <a:solidFill>
                <a:schemeClr val="tx2"/>
              </a:solidFill>
            </a:endParaRPr>
          </a:p>
          <a:p>
            <a:pPr marL="342900" indent="-342900">
              <a:spcAft>
                <a:spcPts val="1800"/>
              </a:spcAft>
              <a:buFont typeface="+mj-lt"/>
              <a:buAutoNum type="arabicPeriod"/>
            </a:pPr>
            <a:r>
              <a:rPr lang="en-US" sz="1600" b="1" dirty="0">
                <a:solidFill>
                  <a:schemeClr val="bg1">
                    <a:lumMod val="65000"/>
                  </a:schemeClr>
                </a:solidFill>
              </a:rPr>
              <a:t>STUDY CASE</a:t>
            </a:r>
          </a:p>
          <a:p>
            <a:pPr marL="342900" indent="-342900">
              <a:spcAft>
                <a:spcPts val="1800"/>
              </a:spcAft>
              <a:buFont typeface="+mj-lt"/>
              <a:buAutoNum type="arabicPeriod"/>
            </a:pPr>
            <a:r>
              <a:rPr lang="es-ES" sz="1600" b="1" dirty="0" err="1" smtClean="0">
                <a:solidFill>
                  <a:schemeClr val="bg1">
                    <a:lumMod val="65000"/>
                  </a:schemeClr>
                </a:solidFill>
              </a:rPr>
              <a:t>CONCLUSIONS</a:t>
            </a:r>
            <a:endParaRPr lang="es-ES" sz="1600" b="1" dirty="0" smtClean="0">
              <a:solidFill>
                <a:schemeClr val="bg1">
                  <a:lumMod val="65000"/>
                </a:schemeClr>
              </a:solidFill>
            </a:endParaRPr>
          </a:p>
        </p:txBody>
      </p:sp>
      <p:sp>
        <p:nvSpPr>
          <p:cNvPr id="3" name="2 Rectángulo"/>
          <p:cNvSpPr/>
          <p:nvPr/>
        </p:nvSpPr>
        <p:spPr>
          <a:xfrm>
            <a:off x="502152" y="932248"/>
            <a:ext cx="6768752" cy="646331"/>
          </a:xfrm>
          <a:prstGeom prst="rect">
            <a:avLst/>
          </a:prstGeom>
        </p:spPr>
        <p:txBody>
          <a:bodyPr wrap="square">
            <a:spAutoFit/>
          </a:bodyPr>
          <a:lstStyle/>
          <a:p>
            <a:pPr lvl="0">
              <a:spcBef>
                <a:spcPct val="0"/>
              </a:spcBef>
              <a:defRPr/>
            </a:pPr>
            <a:r>
              <a:rPr lang="en-US" b="1" dirty="0" smtClean="0">
                <a:solidFill>
                  <a:schemeClr val="tx2"/>
                </a:solidFill>
                <a:latin typeface="Arial" pitchFamily="34" charset="0"/>
                <a:cs typeface="Arial" pitchFamily="34" charset="0"/>
              </a:rPr>
              <a:t>Best practices for hydro meteorological network design, revision and improvement of existing infrastructures</a:t>
            </a:r>
          </a:p>
        </p:txBody>
      </p:sp>
    </p:spTree>
    <p:extLst>
      <p:ext uri="{BB962C8B-B14F-4D97-AF65-F5344CB8AC3E}">
        <p14:creationId xmlns:p14="http://schemas.microsoft.com/office/powerpoint/2010/main" xmlns="" val="3968124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6"/>
          <p:cNvGraphicFramePr>
            <a:graphicFrameLocks noChangeAspect="1"/>
          </p:cNvGraphicFramePr>
          <p:nvPr/>
        </p:nvGraphicFramePr>
        <p:xfrm>
          <a:off x="1722" y="1591"/>
          <a:ext cx="1719" cy="1587"/>
        </p:xfrm>
        <a:graphic>
          <a:graphicData uri="http://schemas.openxmlformats.org/presentationml/2006/ole">
            <p:oleObj spid="_x0000_s2054" name="Diapositiva de think-cell" r:id="rId4" imgW="360" imgH="360" progId="">
              <p:embed/>
            </p:oleObj>
          </a:graphicData>
        </a:graphic>
      </p:graphicFrame>
      <p:sp>
        <p:nvSpPr>
          <p:cNvPr id="60" name="2 Título"/>
          <p:cNvSpPr txBox="1">
            <a:spLocks/>
          </p:cNvSpPr>
          <p:nvPr/>
        </p:nvSpPr>
        <p:spPr>
          <a:xfrm>
            <a:off x="1568624" y="44624"/>
            <a:ext cx="8280920" cy="484978"/>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pPr algn="r"/>
            <a:endParaRPr lang="en-US" sz="2000" b="1" dirty="0" smtClean="0">
              <a:latin typeface="+mn-lt"/>
            </a:endParaRPr>
          </a:p>
        </p:txBody>
      </p:sp>
      <p:sp>
        <p:nvSpPr>
          <p:cNvPr id="18" name="2 Título"/>
          <p:cNvSpPr txBox="1">
            <a:spLocks/>
          </p:cNvSpPr>
          <p:nvPr/>
        </p:nvSpPr>
        <p:spPr>
          <a:xfrm>
            <a:off x="1280592" y="44624"/>
            <a:ext cx="8568952" cy="484978"/>
          </a:xfrm>
          <a:prstGeom prst="rect">
            <a:avLst/>
          </a:prstGeom>
        </p:spPr>
        <p:txBody>
          <a:bodyPr/>
          <a:lstStyle>
            <a:lvl1pPr algn="ctr" defTabSz="914400" rtl="0" eaLnBrk="1" latinLnBrk="0" hangingPunct="1">
              <a:spcBef>
                <a:spcPct val="0"/>
              </a:spcBef>
              <a:buNone/>
              <a:defRPr lang="en-GB" sz="2800" b="0" i="0" kern="1200" dirty="0">
                <a:solidFill>
                  <a:schemeClr val="accent6">
                    <a:lumMod val="75000"/>
                  </a:schemeClr>
                </a:solidFill>
                <a:latin typeface="FlamaSemicondensed-Light"/>
                <a:ea typeface="ＭＳ Ｐゴシック" charset="-128"/>
                <a:cs typeface="+mj-cs"/>
              </a:defRPr>
            </a:lvl1pPr>
          </a:lstStyle>
          <a:p>
            <a:pPr algn="r"/>
            <a:r>
              <a:rPr lang="en-US" sz="2000" b="1" dirty="0" smtClean="0">
                <a:latin typeface="+mn-lt"/>
              </a:rPr>
              <a:t>QUESTIONS TO ADDRESS WHEN PLANNING HAIS PROJECTS</a:t>
            </a:r>
          </a:p>
        </p:txBody>
      </p:sp>
      <p:sp>
        <p:nvSpPr>
          <p:cNvPr id="19" name="Rectangle 6"/>
          <p:cNvSpPr>
            <a:spLocks noChangeArrowheads="1"/>
          </p:cNvSpPr>
          <p:nvPr/>
        </p:nvSpPr>
        <p:spPr bwMode="auto">
          <a:xfrm>
            <a:off x="272480" y="1124744"/>
            <a:ext cx="7344816" cy="1766637"/>
          </a:xfrm>
          <a:prstGeom prst="rect">
            <a:avLst/>
          </a:prstGeom>
          <a:noFill/>
          <a:ln w="9525" algn="ctr">
            <a:noFill/>
            <a:miter lim="800000"/>
            <a:headEnd/>
            <a:tailEnd/>
          </a:ln>
        </p:spPr>
        <p:txBody>
          <a:bodyPr wrap="square">
            <a:spAutoFit/>
          </a:bodyPr>
          <a:lstStyle/>
          <a:p>
            <a:pPr marL="355600" indent="-355600">
              <a:spcBef>
                <a:spcPct val="45000"/>
              </a:spcBef>
              <a:buClr>
                <a:schemeClr val="tx2">
                  <a:lumMod val="50000"/>
                </a:schemeClr>
              </a:buClr>
              <a:buFont typeface="Wingdings" pitchFamily="2" charset="2"/>
              <a:buChar char="Ø"/>
            </a:pPr>
            <a:r>
              <a:rPr lang="en-GB" sz="1600" b="1" dirty="0" smtClean="0">
                <a:solidFill>
                  <a:srgbClr val="00476B"/>
                </a:solidFill>
              </a:rPr>
              <a:t>What </a:t>
            </a:r>
            <a:r>
              <a:rPr lang="en-GB" sz="1600" b="1" dirty="0">
                <a:solidFill>
                  <a:srgbClr val="00476B"/>
                </a:solidFill>
              </a:rPr>
              <a:t>need to be set out in each monitoring </a:t>
            </a:r>
            <a:r>
              <a:rPr lang="en-GB" sz="1600" b="1" dirty="0" smtClean="0">
                <a:solidFill>
                  <a:srgbClr val="00476B"/>
                </a:solidFill>
              </a:rPr>
              <a:t>OBJECTIVES?</a:t>
            </a:r>
          </a:p>
          <a:p>
            <a:pPr marL="355600" indent="-355600">
              <a:spcBef>
                <a:spcPct val="45000"/>
              </a:spcBef>
              <a:buClr>
                <a:schemeClr val="tx2">
                  <a:lumMod val="50000"/>
                </a:schemeClr>
              </a:buClr>
              <a:buFont typeface="Wingdings" pitchFamily="2" charset="2"/>
              <a:buChar char="Ø"/>
            </a:pPr>
            <a:endParaRPr lang="en-GB" sz="1600" b="1" dirty="0" smtClean="0">
              <a:solidFill>
                <a:srgbClr val="00476B"/>
              </a:solidFill>
            </a:endParaRPr>
          </a:p>
          <a:p>
            <a:pPr marL="355600" indent="-355600">
              <a:spcBef>
                <a:spcPct val="45000"/>
              </a:spcBef>
              <a:buClr>
                <a:schemeClr val="tx2">
                  <a:lumMod val="50000"/>
                </a:schemeClr>
              </a:buClr>
              <a:buFont typeface="Wingdings" pitchFamily="2" charset="2"/>
              <a:buChar char="Ø"/>
            </a:pPr>
            <a:r>
              <a:rPr lang="en-GB" sz="1600" b="1" dirty="0" smtClean="0">
                <a:solidFill>
                  <a:srgbClr val="00476B"/>
                </a:solidFill>
              </a:rPr>
              <a:t>METRICS </a:t>
            </a:r>
            <a:r>
              <a:rPr lang="en-GB" sz="1600" b="1" dirty="0">
                <a:solidFill>
                  <a:srgbClr val="00476B"/>
                </a:solidFill>
              </a:rPr>
              <a:t>measured to </a:t>
            </a:r>
            <a:r>
              <a:rPr lang="en-GB" sz="1600" b="1" dirty="0" smtClean="0">
                <a:solidFill>
                  <a:srgbClr val="00476B"/>
                </a:solidFill>
              </a:rPr>
              <a:t>access </a:t>
            </a:r>
            <a:r>
              <a:rPr lang="en-GB" sz="1600" b="1" dirty="0">
                <a:solidFill>
                  <a:srgbClr val="00476B"/>
                </a:solidFill>
              </a:rPr>
              <a:t>indicators of water bodies </a:t>
            </a:r>
            <a:r>
              <a:rPr lang="en-GB" sz="1600" b="1" dirty="0" smtClean="0">
                <a:solidFill>
                  <a:srgbClr val="00476B"/>
                </a:solidFill>
              </a:rPr>
              <a:t>status</a:t>
            </a:r>
          </a:p>
          <a:p>
            <a:pPr marL="355600" indent="-355600">
              <a:spcBef>
                <a:spcPct val="45000"/>
              </a:spcBef>
              <a:buClr>
                <a:schemeClr val="tx2">
                  <a:lumMod val="50000"/>
                </a:schemeClr>
              </a:buClr>
              <a:buFont typeface="Wingdings" pitchFamily="2" charset="2"/>
              <a:buChar char="Ø"/>
            </a:pPr>
            <a:endParaRPr lang="en-GB" sz="1600" b="1" dirty="0">
              <a:solidFill>
                <a:srgbClr val="00476B"/>
              </a:solidFill>
            </a:endParaRPr>
          </a:p>
          <a:p>
            <a:pPr marL="355600" indent="-355600" eaLnBrk="0" hangingPunct="0">
              <a:spcBef>
                <a:spcPct val="45000"/>
              </a:spcBef>
              <a:buClr>
                <a:schemeClr val="tx2">
                  <a:lumMod val="50000"/>
                </a:schemeClr>
              </a:buClr>
              <a:buFont typeface="Wingdings" pitchFamily="2" charset="2"/>
              <a:buChar char="Ø"/>
            </a:pPr>
            <a:r>
              <a:rPr lang="en-GB" sz="1600" b="1" dirty="0" smtClean="0">
                <a:solidFill>
                  <a:srgbClr val="00476B"/>
                </a:solidFill>
              </a:rPr>
              <a:t>PERIODS </a:t>
            </a:r>
            <a:r>
              <a:rPr lang="en-GB" sz="1600" b="1" dirty="0">
                <a:solidFill>
                  <a:srgbClr val="00476B"/>
                </a:solidFill>
              </a:rPr>
              <a:t>and </a:t>
            </a:r>
            <a:r>
              <a:rPr lang="en-GB" sz="1600" b="1" dirty="0" smtClean="0">
                <a:solidFill>
                  <a:srgbClr val="00476B"/>
                </a:solidFill>
              </a:rPr>
              <a:t>FREQUENCY </a:t>
            </a:r>
            <a:r>
              <a:rPr lang="en-GB" sz="1600" b="1" dirty="0">
                <a:solidFill>
                  <a:srgbClr val="00476B"/>
                </a:solidFill>
              </a:rPr>
              <a:t>of measurements</a:t>
            </a:r>
          </a:p>
        </p:txBody>
      </p:sp>
      <p:sp>
        <p:nvSpPr>
          <p:cNvPr id="20" name="_s61450"/>
          <p:cNvSpPr>
            <a:spLocks noChangeArrowheads="1"/>
          </p:cNvSpPr>
          <p:nvPr/>
        </p:nvSpPr>
        <p:spPr bwMode="auto">
          <a:xfrm>
            <a:off x="6537176" y="1700808"/>
            <a:ext cx="3021675" cy="548095"/>
          </a:xfrm>
          <a:prstGeom prst="rect">
            <a:avLst/>
          </a:prstGeom>
          <a:ln>
            <a:solidFill>
              <a:schemeClr val="tx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lIns="0" tIns="0" rIns="0" bIns="0" anchor="ctr"/>
          <a:lstStyle/>
          <a:p>
            <a:pPr algn="ctr" fontAlgn="auto">
              <a:spcBef>
                <a:spcPts val="0"/>
              </a:spcBef>
              <a:spcAft>
                <a:spcPts val="0"/>
              </a:spcAft>
              <a:defRPr/>
            </a:pPr>
            <a:endParaRPr lang="es-ES" sz="1600" b="1" dirty="0">
              <a:solidFill>
                <a:srgbClr val="000099"/>
              </a:solidFill>
            </a:endParaRPr>
          </a:p>
          <a:p>
            <a:pPr algn="ctr" fontAlgn="auto">
              <a:spcBef>
                <a:spcPts val="0"/>
              </a:spcBef>
              <a:spcAft>
                <a:spcPts val="0"/>
              </a:spcAft>
              <a:defRPr/>
            </a:pPr>
            <a:r>
              <a:rPr lang="es-ES" sz="1600" b="1" dirty="0">
                <a:solidFill>
                  <a:srgbClr val="00476B"/>
                </a:solidFill>
              </a:rPr>
              <a:t>DROUGHT MANAGEMENT </a:t>
            </a:r>
            <a:r>
              <a:rPr lang="es-ES" sz="1600" b="1" dirty="0" smtClean="0">
                <a:solidFill>
                  <a:srgbClr val="00476B"/>
                </a:solidFill>
              </a:rPr>
              <a:t>PLANS </a:t>
            </a:r>
            <a:endParaRPr lang="es-ES" sz="1600" b="1" dirty="0">
              <a:solidFill>
                <a:srgbClr val="00476B"/>
              </a:solidFill>
            </a:endParaRPr>
          </a:p>
          <a:p>
            <a:pPr algn="ctr" fontAlgn="auto">
              <a:spcBef>
                <a:spcPts val="0"/>
              </a:spcBef>
              <a:spcAft>
                <a:spcPts val="0"/>
              </a:spcAft>
              <a:defRPr/>
            </a:pPr>
            <a:endParaRPr lang="es-ES" sz="1600" b="1" dirty="0">
              <a:solidFill>
                <a:srgbClr val="00476B"/>
              </a:solidFill>
            </a:endParaRPr>
          </a:p>
        </p:txBody>
      </p:sp>
      <p:sp>
        <p:nvSpPr>
          <p:cNvPr id="21" name="_s61452"/>
          <p:cNvSpPr>
            <a:spLocks noChangeArrowheads="1"/>
          </p:cNvSpPr>
          <p:nvPr/>
        </p:nvSpPr>
        <p:spPr bwMode="auto">
          <a:xfrm>
            <a:off x="6537111" y="2348880"/>
            <a:ext cx="3024401" cy="548095"/>
          </a:xfrm>
          <a:prstGeom prst="rect">
            <a:avLst/>
          </a:prstGeom>
          <a:ln>
            <a:solidFill>
              <a:schemeClr val="tx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lIns="0" tIns="0" rIns="0" bIns="0" anchor="ctr"/>
          <a:lstStyle/>
          <a:p>
            <a:pPr algn="ctr" fontAlgn="auto">
              <a:spcBef>
                <a:spcPts val="0"/>
              </a:spcBef>
              <a:spcAft>
                <a:spcPts val="0"/>
              </a:spcAft>
              <a:defRPr/>
            </a:pPr>
            <a:r>
              <a:rPr lang="es-ES" sz="1600" b="1" dirty="0">
                <a:solidFill>
                  <a:srgbClr val="00476B"/>
                </a:solidFill>
              </a:rPr>
              <a:t>FLOOD </a:t>
            </a:r>
            <a:r>
              <a:rPr lang="es-ES" sz="1600" b="1" dirty="0" smtClean="0">
                <a:solidFill>
                  <a:srgbClr val="00476B"/>
                </a:solidFill>
              </a:rPr>
              <a:t>MANAGEMENT PLANS</a:t>
            </a:r>
            <a:endParaRPr lang="es-ES" sz="1600" b="1" dirty="0">
              <a:solidFill>
                <a:srgbClr val="00476B"/>
              </a:solidFill>
            </a:endParaRPr>
          </a:p>
        </p:txBody>
      </p:sp>
      <p:sp>
        <p:nvSpPr>
          <p:cNvPr id="22" name="_s61454"/>
          <p:cNvSpPr>
            <a:spLocks noChangeArrowheads="1"/>
          </p:cNvSpPr>
          <p:nvPr/>
        </p:nvSpPr>
        <p:spPr bwMode="auto">
          <a:xfrm>
            <a:off x="6537111" y="1052736"/>
            <a:ext cx="3024401" cy="548095"/>
          </a:xfrm>
          <a:prstGeom prst="rect">
            <a:avLst/>
          </a:prstGeom>
          <a:ln>
            <a:solidFill>
              <a:schemeClr val="tx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lIns="0" tIns="0" rIns="0" bIns="0" anchor="ctr"/>
          <a:lstStyle/>
          <a:p>
            <a:pPr algn="ctr">
              <a:defRPr/>
            </a:pPr>
            <a:r>
              <a:rPr lang="en-US" sz="1600" b="1" dirty="0" smtClean="0">
                <a:solidFill>
                  <a:srgbClr val="00476B"/>
                </a:solidFill>
              </a:rPr>
              <a:t>IRRIGATION </a:t>
            </a:r>
            <a:r>
              <a:rPr lang="es-ES" sz="1600" b="1" dirty="0" smtClean="0">
                <a:solidFill>
                  <a:srgbClr val="00476B"/>
                </a:solidFill>
              </a:rPr>
              <a:t>PLANS</a:t>
            </a:r>
            <a:endParaRPr lang="es-ES" sz="1600" b="1" dirty="0">
              <a:solidFill>
                <a:srgbClr val="00476B"/>
              </a:solidFill>
            </a:endParaRPr>
          </a:p>
        </p:txBody>
      </p:sp>
      <p:sp>
        <p:nvSpPr>
          <p:cNvPr id="23" name="_s61458"/>
          <p:cNvSpPr>
            <a:spLocks noChangeArrowheads="1"/>
          </p:cNvSpPr>
          <p:nvPr/>
        </p:nvSpPr>
        <p:spPr bwMode="auto">
          <a:xfrm>
            <a:off x="6536786" y="2996952"/>
            <a:ext cx="3024401" cy="548095"/>
          </a:xfrm>
          <a:prstGeom prst="rect">
            <a:avLst/>
          </a:prstGeom>
          <a:ln>
            <a:solidFill>
              <a:schemeClr val="tx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lIns="0" tIns="0" rIns="0" bIns="0" anchor="ctr"/>
          <a:lstStyle/>
          <a:p>
            <a:pPr algn="ctr" fontAlgn="auto">
              <a:spcBef>
                <a:spcPts val="0"/>
              </a:spcBef>
              <a:spcAft>
                <a:spcPts val="0"/>
              </a:spcAft>
              <a:defRPr/>
            </a:pPr>
            <a:r>
              <a:rPr lang="es-ES" sz="1600" b="1" dirty="0" smtClean="0">
                <a:solidFill>
                  <a:srgbClr val="00476B"/>
                </a:solidFill>
              </a:rPr>
              <a:t>RIVER RESTORATION </a:t>
            </a:r>
            <a:r>
              <a:rPr lang="es-ES" sz="1600" b="1" dirty="0">
                <a:solidFill>
                  <a:srgbClr val="00476B"/>
                </a:solidFill>
              </a:rPr>
              <a:t>PLANS</a:t>
            </a:r>
          </a:p>
        </p:txBody>
      </p:sp>
      <p:cxnSp>
        <p:nvCxnSpPr>
          <p:cNvPr id="27" name="26 Conector recto"/>
          <p:cNvCxnSpPr/>
          <p:nvPr/>
        </p:nvCxnSpPr>
        <p:spPr>
          <a:xfrm>
            <a:off x="6358328" y="1039088"/>
            <a:ext cx="0" cy="25202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H="1">
            <a:off x="5768616" y="1299824"/>
            <a:ext cx="57606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29 Rectángulo"/>
          <p:cNvSpPr/>
          <p:nvPr/>
        </p:nvSpPr>
        <p:spPr>
          <a:xfrm>
            <a:off x="416496" y="4221088"/>
            <a:ext cx="3312368" cy="13681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Addressing such questions is critical to ensure a robust solution and proper project planning and execution</a:t>
            </a:r>
            <a:endParaRPr lang="en-US" dirty="0">
              <a:solidFill>
                <a:schemeClr val="tx2"/>
              </a:solidFill>
            </a:endParaRPr>
          </a:p>
        </p:txBody>
      </p:sp>
      <p:grpSp>
        <p:nvGrpSpPr>
          <p:cNvPr id="31" name="30 Grupo"/>
          <p:cNvGrpSpPr/>
          <p:nvPr/>
        </p:nvGrpSpPr>
        <p:grpSpPr>
          <a:xfrm>
            <a:off x="4263376" y="4221088"/>
            <a:ext cx="1769744" cy="1368152"/>
            <a:chOff x="0" y="2480"/>
            <a:chExt cx="1769744" cy="1192978"/>
          </a:xfrm>
        </p:grpSpPr>
        <p:sp>
          <p:nvSpPr>
            <p:cNvPr id="32" name="31 Rectángulo redondeado"/>
            <p:cNvSpPr/>
            <p:nvPr/>
          </p:nvSpPr>
          <p:spPr>
            <a:xfrm>
              <a:off x="0" y="2480"/>
              <a:ext cx="1769744" cy="1192978"/>
            </a:xfrm>
            <a:prstGeom prst="roundRect">
              <a:avLst/>
            </a:prstGeom>
            <a:solidFill>
              <a:srgbClr val="00476B"/>
            </a:solidFill>
            <a:ln>
              <a:solidFill>
                <a:srgbClr val="F566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32 Rectángulo"/>
            <p:cNvSpPr/>
            <p:nvPr/>
          </p:nvSpPr>
          <p:spPr>
            <a:xfrm>
              <a:off x="58236" y="60716"/>
              <a:ext cx="1653272" cy="1076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itchFamily="34" charset="0"/>
                </a:rPr>
                <a:t>Preliminary Studies</a:t>
              </a:r>
              <a:endParaRPr lang="es-ES" sz="1600" kern="1200" dirty="0">
                <a:solidFill>
                  <a:schemeClr val="bg1"/>
                </a:solidFill>
              </a:endParaRPr>
            </a:p>
          </p:txBody>
        </p:sp>
      </p:grpSp>
      <p:sp>
        <p:nvSpPr>
          <p:cNvPr id="34" name="Redondear rectángulo de esquina del mismo lado 4"/>
          <p:cNvSpPr/>
          <p:nvPr/>
        </p:nvSpPr>
        <p:spPr>
          <a:xfrm>
            <a:off x="6177136" y="4208839"/>
            <a:ext cx="3384376" cy="13804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177800">
              <a:lnSpc>
                <a:spcPct val="90000"/>
              </a:lnSpc>
              <a:spcBef>
                <a:spcPct val="0"/>
              </a:spcBef>
              <a:spcAft>
                <a:spcPct val="15000"/>
              </a:spcAft>
              <a:buChar char="••"/>
            </a:pPr>
            <a:r>
              <a:rPr lang="en-US" sz="1400" dirty="0" smtClean="0">
                <a:solidFill>
                  <a:schemeClr val="tx2"/>
                </a:solidFill>
              </a:rPr>
              <a:t>Collection of Basin Information</a:t>
            </a:r>
          </a:p>
          <a:p>
            <a:pPr marL="0" lvl="1" indent="-177800">
              <a:lnSpc>
                <a:spcPct val="90000"/>
              </a:lnSpc>
              <a:spcBef>
                <a:spcPct val="0"/>
              </a:spcBef>
              <a:spcAft>
                <a:spcPct val="15000"/>
              </a:spcAft>
              <a:buChar char="••"/>
            </a:pPr>
            <a:r>
              <a:rPr lang="en-US" sz="1400" dirty="0" smtClean="0">
                <a:solidFill>
                  <a:schemeClr val="tx2"/>
                </a:solidFill>
              </a:rPr>
              <a:t>Geographical Data Study</a:t>
            </a:r>
          </a:p>
          <a:p>
            <a:pPr marL="0" lvl="1" indent="-177800">
              <a:lnSpc>
                <a:spcPct val="90000"/>
              </a:lnSpc>
              <a:spcBef>
                <a:spcPct val="0"/>
              </a:spcBef>
              <a:spcAft>
                <a:spcPct val="15000"/>
              </a:spcAft>
              <a:buChar char="••"/>
            </a:pPr>
            <a:r>
              <a:rPr lang="en-US" sz="1400" dirty="0" smtClean="0">
                <a:solidFill>
                  <a:schemeClr val="tx2"/>
                </a:solidFill>
              </a:rPr>
              <a:t>Needs Detection and Investigation</a:t>
            </a:r>
          </a:p>
          <a:p>
            <a:pPr marL="0" lvl="1" indent="-177800">
              <a:lnSpc>
                <a:spcPct val="90000"/>
              </a:lnSpc>
              <a:spcBef>
                <a:spcPct val="0"/>
              </a:spcBef>
              <a:spcAft>
                <a:spcPct val="15000"/>
              </a:spcAft>
              <a:buChar char="••"/>
            </a:pPr>
            <a:r>
              <a:rPr lang="en-US" sz="1400" dirty="0" smtClean="0">
                <a:solidFill>
                  <a:schemeClr val="tx2"/>
                </a:solidFill>
              </a:rPr>
              <a:t>Preliminary Budget Estimation</a:t>
            </a:r>
            <a:endParaRPr lang="en-US" sz="1400" dirty="0">
              <a:solidFill>
                <a:schemeClr val="tx2"/>
              </a:solidFill>
            </a:endParaRPr>
          </a:p>
        </p:txBody>
      </p:sp>
      <p:sp>
        <p:nvSpPr>
          <p:cNvPr id="35" name="34 Triángulo isósceles"/>
          <p:cNvSpPr/>
          <p:nvPr/>
        </p:nvSpPr>
        <p:spPr>
          <a:xfrm rot="16200000" flipV="1">
            <a:off x="3175660" y="4787940"/>
            <a:ext cx="1440160" cy="189736"/>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_Eptisa_PowerPoint_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Indice_clien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Indice_clien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Indice_clien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End &amp; 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 Footer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Indice_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Indice_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 Footer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 Footer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C0C0"/>
          </a:solidFill>
          <a:prstDash val="sysDash"/>
        </a:ln>
      </a:spPr>
      <a:bodyPr wrap="square" anchor="ctr">
        <a:spAutoFit/>
      </a:bodyPr>
      <a:lstStyle>
        <a:defPPr algn="ctr">
          <a:lnSpc>
            <a:spcPct val="150000"/>
          </a:lnSpc>
          <a:spcBef>
            <a:spcPts val="1200"/>
          </a:spcBef>
          <a:spcAft>
            <a:spcPts val="600"/>
          </a:spcAft>
          <a:defRPr sz="1200" dirty="0" smtClean="0">
            <a:solidFill>
              <a:srgbClr val="00476B"/>
            </a:solidFill>
            <a:latin typeface="Arial" pitchFamily="34" charset="0"/>
            <a:cs typeface="Arial" pitchFamily="34" charset="0"/>
          </a:defRPr>
        </a:defPPr>
      </a:lstStyle>
    </a:spDef>
  </a:objectDefaults>
  <a:extraClrSchemeLst/>
</a:theme>
</file>

<file path=ppt/theme/theme4.xml><?xml version="1.0" encoding="utf-8"?>
<a:theme xmlns:a="http://schemas.openxmlformats.org/drawingml/2006/main" name="4_ Footer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dice_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ndice_presentac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Indice_presentac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ndice_presencia geograf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ndice_clien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80E6F7B764C8643BBF2B6D5B29D3D5D" ma:contentTypeVersion="1" ma:contentTypeDescription="Crear nuevo documento." ma:contentTypeScope="" ma:versionID="d2a114dbdd75305fdbca1f5b0cd3762c">
  <xsd:schema xmlns:xsd="http://www.w3.org/2001/XMLSchema" xmlns:p="http://schemas.microsoft.com/office/2006/metadata/properties" xmlns:ns2="c06d64ca-55a7-4253-8155-e24509e80680" targetNamespace="http://schemas.microsoft.com/office/2006/metadata/properties" ma:root="true" ma:fieldsID="e33c9b24a599057341a071b1a8b87e4d" ns2:_="">
    <xsd:import namespace="c06d64ca-55a7-4253-8155-e24509e80680"/>
    <xsd:element name="properties">
      <xsd:complexType>
        <xsd:sequence>
          <xsd:element name="documentManagement">
            <xsd:complexType>
              <xsd:all>
                <xsd:element ref="ns2:Tipo_x0020_de_x0020_plantilla"/>
              </xsd:all>
            </xsd:complexType>
          </xsd:element>
        </xsd:sequence>
      </xsd:complexType>
    </xsd:element>
  </xsd:schema>
  <xsd:schema xmlns:xsd="http://www.w3.org/2001/XMLSchema" xmlns:dms="http://schemas.microsoft.com/office/2006/documentManagement/types" targetNamespace="c06d64ca-55a7-4253-8155-e24509e80680" elementFormDefault="qualified">
    <xsd:import namespace="http://schemas.microsoft.com/office/2006/documentManagement/types"/>
    <xsd:element name="Tipo_x0020_de_x0020_plantilla" ma:index="8" ma:displayName="Tipo de plantilla" ma:default="Documentos" ma:format="Dropdown" ma:internalName="Tipo_x0020_de_x0020_plantilla">
      <xsd:simpleType>
        <xsd:restriction base="dms:Choice">
          <xsd:enumeration value="Documentos"/>
          <xsd:enumeration value="Fichas comerciales"/>
          <xsd:enumeration value="Otro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ipo_x0020_de_x0020_plantilla xmlns="c06d64ca-55a7-4253-8155-e24509e80680">Documentos</Tipo_x0020_de_x0020_plantilla>
  </documentManagement>
</p:properties>
</file>

<file path=customXml/itemProps1.xml><?xml version="1.0" encoding="utf-8"?>
<ds:datastoreItem xmlns:ds="http://schemas.openxmlformats.org/officeDocument/2006/customXml" ds:itemID="{6B6A338E-9EDE-4F8A-8B36-71247AAF9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6d64ca-55a7-4253-8155-e24509e8068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729DA89-49BD-4FAC-8E7A-7ECEF89198A7}">
  <ds:schemaRefs>
    <ds:schemaRef ds:uri="http://schemas.microsoft.com/office/2006/documentManagement/types"/>
    <ds:schemaRef ds:uri="c06d64ca-55a7-4253-8155-e24509e80680"/>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12576</TotalTime>
  <Words>2001</Words>
  <Application>Microsoft Office PowerPoint</Application>
  <PresentationFormat>A4 Paper (210x297 mm)</PresentationFormat>
  <Paragraphs>336</Paragraphs>
  <Slides>22</Slides>
  <Notes>17</Notes>
  <HiddenSlides>0</HiddenSlides>
  <MMClips>0</MMClips>
  <ScaleCrop>false</ScaleCrop>
  <HeadingPairs>
    <vt:vector size="6" baseType="variant">
      <vt:variant>
        <vt:lpstr>Theme</vt:lpstr>
      </vt:variant>
      <vt:variant>
        <vt:i4>17</vt:i4>
      </vt:variant>
      <vt:variant>
        <vt:lpstr>Embedded OLE Servers</vt:lpstr>
      </vt:variant>
      <vt:variant>
        <vt:i4>1</vt:i4>
      </vt:variant>
      <vt:variant>
        <vt:lpstr>Slide Titles</vt:lpstr>
      </vt:variant>
      <vt:variant>
        <vt:i4>22</vt:i4>
      </vt:variant>
    </vt:vector>
  </HeadingPairs>
  <TitlesOfParts>
    <vt:vector size="40" baseType="lpstr">
      <vt:lpstr>Plantilla_Eptisa_PowerPoint_2013</vt:lpstr>
      <vt:lpstr>3_ Footer blue</vt:lpstr>
      <vt:lpstr>5_ Footer blue</vt:lpstr>
      <vt:lpstr>4_ Footer blue</vt:lpstr>
      <vt:lpstr>Indice_general</vt:lpstr>
      <vt:lpstr>Indice_presentacion</vt:lpstr>
      <vt:lpstr>1_Indice_presentacion</vt:lpstr>
      <vt:lpstr>Indice_presencia geografica</vt:lpstr>
      <vt:lpstr>Indice_clientes</vt:lpstr>
      <vt:lpstr>1_Indice_clientes</vt:lpstr>
      <vt:lpstr>2_Indice_clientes</vt:lpstr>
      <vt:lpstr>3_Indice_clientes</vt:lpstr>
      <vt:lpstr>End &amp; Thank you</vt:lpstr>
      <vt:lpstr>Diseño personalizado</vt:lpstr>
      <vt:lpstr>6_ Footer blue</vt:lpstr>
      <vt:lpstr>1_Indice_general</vt:lpstr>
      <vt:lpstr>2_Indice_general</vt:lpstr>
      <vt:lpstr>Diapositiva de think-cell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EPTISA, Servicios de Ingenieria,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Plantilla_Eptisa_PowerPoint_2013</dc:title>
  <dc:creator>VANESSA LAFUENTE PINILLA</dc:creator>
  <cp:lastModifiedBy>akbansal</cp:lastModifiedBy>
  <cp:revision>901</cp:revision>
  <dcterms:created xsi:type="dcterms:W3CDTF">2013-03-13T09:06:09Z</dcterms:created>
  <dcterms:modified xsi:type="dcterms:W3CDTF">2016-11-16T10:14:30Z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0x010100980E6F7B764C8643BBF2B6D5B29D3D5D</vt:lpwstr>
  </property>
</Properties>
</file>